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1" r:id="rId3"/>
    <p:sldMasterId id="2147483653" r:id="rId4"/>
    <p:sldMasterId id="2147483650" r:id="rId5"/>
  </p:sldMasterIdLst>
  <p:notesMasterIdLst>
    <p:notesMasterId r:id="rId32"/>
  </p:notesMasterIdLst>
  <p:handoutMasterIdLst>
    <p:handoutMasterId r:id="rId33"/>
  </p:handoutMasterIdLst>
  <p:sldIdLst>
    <p:sldId id="262" r:id="rId6"/>
    <p:sldId id="694" r:id="rId7"/>
    <p:sldId id="269" r:id="rId8"/>
    <p:sldId id="263" r:id="rId9"/>
    <p:sldId id="698" r:id="rId10"/>
    <p:sldId id="266" r:id="rId11"/>
    <p:sldId id="268" r:id="rId12"/>
    <p:sldId id="699" r:id="rId13"/>
    <p:sldId id="700" r:id="rId14"/>
    <p:sldId id="696" r:id="rId15"/>
    <p:sldId id="697" r:id="rId16"/>
    <p:sldId id="267" r:id="rId17"/>
    <p:sldId id="701" r:id="rId18"/>
    <p:sldId id="695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2" r:id="rId29"/>
    <p:sldId id="711" r:id="rId30"/>
    <p:sldId id="26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8B"/>
    <a:srgbClr val="FFED00"/>
    <a:srgbClr val="02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D0FDA-A160-4456-97EC-7EC0EC3020A9}" v="31" dt="2022-12-14T07:40:30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5300" autoAdjust="0"/>
  </p:normalViewPr>
  <p:slideViewPr>
    <p:cSldViewPr snapToGrid="0" snapToObjects="1">
      <p:cViewPr varScale="1">
        <p:scale>
          <a:sx n="103" d="100"/>
          <a:sy n="103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GARRI Olivier" userId="668d2210-c38e-4157-9ca1-49823c10cebf" providerId="ADAL" clId="{61FD0FDA-A160-4456-97EC-7EC0EC3020A9}"/>
    <pc:docChg chg="undo custSel addSld delSld modSld sldOrd">
      <pc:chgData name="BAGARRI Olivier" userId="668d2210-c38e-4157-9ca1-49823c10cebf" providerId="ADAL" clId="{61FD0FDA-A160-4456-97EC-7EC0EC3020A9}" dt="2022-12-14T08:23:56.184" v="396" actId="14100"/>
      <pc:docMkLst>
        <pc:docMk/>
      </pc:docMkLst>
      <pc:sldChg chg="add">
        <pc:chgData name="BAGARRI Olivier" userId="668d2210-c38e-4157-9ca1-49823c10cebf" providerId="ADAL" clId="{61FD0FDA-A160-4456-97EC-7EC0EC3020A9}" dt="2022-12-14T06:32:08.905" v="0"/>
        <pc:sldMkLst>
          <pc:docMk/>
          <pc:sldMk cId="1335411874" sldId="266"/>
        </pc:sldMkLst>
      </pc:sldChg>
      <pc:sldChg chg="modSp mod">
        <pc:chgData name="BAGARRI Olivier" userId="668d2210-c38e-4157-9ca1-49823c10cebf" providerId="ADAL" clId="{61FD0FDA-A160-4456-97EC-7EC0EC3020A9}" dt="2022-12-14T07:08:38.382" v="63" actId="1076"/>
        <pc:sldMkLst>
          <pc:docMk/>
          <pc:sldMk cId="1841842618" sldId="267"/>
        </pc:sldMkLst>
        <pc:spChg chg="mod">
          <ac:chgData name="BAGARRI Olivier" userId="668d2210-c38e-4157-9ca1-49823c10cebf" providerId="ADAL" clId="{61FD0FDA-A160-4456-97EC-7EC0EC3020A9}" dt="2022-12-14T07:08:38.382" v="63" actId="1076"/>
          <ac:spMkLst>
            <pc:docMk/>
            <pc:sldMk cId="1841842618" sldId="267"/>
            <ac:spMk id="13" creationId="{7C095425-81BD-43F6-86F0-2CAE15837736}"/>
          </ac:spMkLst>
        </pc:spChg>
      </pc:sldChg>
      <pc:sldChg chg="add">
        <pc:chgData name="BAGARRI Olivier" userId="668d2210-c38e-4157-9ca1-49823c10cebf" providerId="ADAL" clId="{61FD0FDA-A160-4456-97EC-7EC0EC3020A9}" dt="2022-12-14T06:32:08.905" v="0"/>
        <pc:sldMkLst>
          <pc:docMk/>
          <pc:sldMk cId="952275178" sldId="268"/>
        </pc:sldMkLst>
      </pc:sldChg>
      <pc:sldChg chg="ord">
        <pc:chgData name="BAGARRI Olivier" userId="668d2210-c38e-4157-9ca1-49823c10cebf" providerId="ADAL" clId="{61FD0FDA-A160-4456-97EC-7EC0EC3020A9}" dt="2022-12-14T07:04:40.024" v="6"/>
        <pc:sldMkLst>
          <pc:docMk/>
          <pc:sldMk cId="1388868316" sldId="269"/>
        </pc:sldMkLst>
      </pc:sldChg>
      <pc:sldChg chg="delSp del">
        <pc:chgData name="BAGARRI Olivier" userId="668d2210-c38e-4157-9ca1-49823c10cebf" providerId="ADAL" clId="{61FD0FDA-A160-4456-97EC-7EC0EC3020A9}" dt="2022-12-14T07:07:09.616" v="15" actId="47"/>
        <pc:sldMkLst>
          <pc:docMk/>
          <pc:sldMk cId="251213487" sldId="270"/>
        </pc:sldMkLst>
        <pc:picChg chg="del">
          <ac:chgData name="BAGARRI Olivier" userId="668d2210-c38e-4157-9ca1-49823c10cebf" providerId="ADAL" clId="{61FD0FDA-A160-4456-97EC-7EC0EC3020A9}" dt="2022-12-14T06:35:51.881" v="1" actId="21"/>
          <ac:picMkLst>
            <pc:docMk/>
            <pc:sldMk cId="251213487" sldId="270"/>
            <ac:picMk id="11" creationId="{1B3417EB-5B30-47DD-8342-CC872622535B}"/>
          </ac:picMkLst>
        </pc:picChg>
      </pc:sldChg>
      <pc:sldChg chg="add del ord">
        <pc:chgData name="BAGARRI Olivier" userId="668d2210-c38e-4157-9ca1-49823c10cebf" providerId="ADAL" clId="{61FD0FDA-A160-4456-97EC-7EC0EC3020A9}" dt="2022-12-14T06:36:26.546" v="4" actId="47"/>
        <pc:sldMkLst>
          <pc:docMk/>
          <pc:sldMk cId="0" sldId="693"/>
        </pc:sldMkLst>
      </pc:sldChg>
      <pc:sldChg chg="ord">
        <pc:chgData name="BAGARRI Olivier" userId="668d2210-c38e-4157-9ca1-49823c10cebf" providerId="ADAL" clId="{61FD0FDA-A160-4456-97EC-7EC0EC3020A9}" dt="2022-12-14T07:04:40.024" v="6"/>
        <pc:sldMkLst>
          <pc:docMk/>
          <pc:sldMk cId="2976616083" sldId="694"/>
        </pc:sldMkLst>
      </pc:sldChg>
      <pc:sldChg chg="modSp mod">
        <pc:chgData name="BAGARRI Olivier" userId="668d2210-c38e-4157-9ca1-49823c10cebf" providerId="ADAL" clId="{61FD0FDA-A160-4456-97EC-7EC0EC3020A9}" dt="2022-12-14T07:24:04.156" v="234" actId="1076"/>
        <pc:sldMkLst>
          <pc:docMk/>
          <pc:sldMk cId="2435410495" sldId="695"/>
        </pc:sldMkLst>
        <pc:spChg chg="mod">
          <ac:chgData name="BAGARRI Olivier" userId="668d2210-c38e-4157-9ca1-49823c10cebf" providerId="ADAL" clId="{61FD0FDA-A160-4456-97EC-7EC0EC3020A9}" dt="2022-12-14T07:24:04.156" v="234" actId="1076"/>
          <ac:spMkLst>
            <pc:docMk/>
            <pc:sldMk cId="2435410495" sldId="695"/>
            <ac:spMk id="5" creationId="{AAE4181C-9A7B-CD45-AB29-A86C32B4E6E2}"/>
          </ac:spMkLst>
        </pc:spChg>
        <pc:spChg chg="mod">
          <ac:chgData name="BAGARRI Olivier" userId="668d2210-c38e-4157-9ca1-49823c10cebf" providerId="ADAL" clId="{61FD0FDA-A160-4456-97EC-7EC0EC3020A9}" dt="2022-12-14T07:15:44.917" v="108" actId="20577"/>
          <ac:spMkLst>
            <pc:docMk/>
            <pc:sldMk cId="2435410495" sldId="695"/>
            <ac:spMk id="28" creationId="{6E9B17F7-2595-4BEE-9DEF-38970892570A}"/>
          </ac:spMkLst>
        </pc:spChg>
        <pc:spChg chg="mod">
          <ac:chgData name="BAGARRI Olivier" userId="668d2210-c38e-4157-9ca1-49823c10cebf" providerId="ADAL" clId="{61FD0FDA-A160-4456-97EC-7EC0EC3020A9}" dt="2022-12-14T07:15:53.615" v="115" actId="20577"/>
          <ac:spMkLst>
            <pc:docMk/>
            <pc:sldMk cId="2435410495" sldId="695"/>
            <ac:spMk id="29" creationId="{61361176-A02E-4BD3-8401-D05177F73455}"/>
          </ac:spMkLst>
        </pc:spChg>
        <pc:spChg chg="mod">
          <ac:chgData name="BAGARRI Olivier" userId="668d2210-c38e-4157-9ca1-49823c10cebf" providerId="ADAL" clId="{61FD0FDA-A160-4456-97EC-7EC0EC3020A9}" dt="2022-12-14T07:16:04.785" v="127" actId="6549"/>
          <ac:spMkLst>
            <pc:docMk/>
            <pc:sldMk cId="2435410495" sldId="695"/>
            <ac:spMk id="30" creationId="{03114F5E-AB24-4038-9D6D-F6443B832C8D}"/>
          </ac:spMkLst>
        </pc:spChg>
        <pc:spChg chg="mod">
          <ac:chgData name="BAGARRI Olivier" userId="668d2210-c38e-4157-9ca1-49823c10cebf" providerId="ADAL" clId="{61FD0FDA-A160-4456-97EC-7EC0EC3020A9}" dt="2022-12-14T07:16:11.831" v="139" actId="20577"/>
          <ac:spMkLst>
            <pc:docMk/>
            <pc:sldMk cId="2435410495" sldId="695"/>
            <ac:spMk id="31" creationId="{0776135F-BFF9-49AA-B2B2-B3694A3AF3E4}"/>
          </ac:spMkLst>
        </pc:spChg>
        <pc:spChg chg="mod">
          <ac:chgData name="BAGARRI Olivier" userId="668d2210-c38e-4157-9ca1-49823c10cebf" providerId="ADAL" clId="{61FD0FDA-A160-4456-97EC-7EC0EC3020A9}" dt="2022-12-14T07:16:23.451" v="157" actId="20577"/>
          <ac:spMkLst>
            <pc:docMk/>
            <pc:sldMk cId="2435410495" sldId="695"/>
            <ac:spMk id="32" creationId="{D0F1C375-31D9-4A79-ACEE-2B43A932136C}"/>
          </ac:spMkLst>
        </pc:spChg>
        <pc:spChg chg="mod">
          <ac:chgData name="BAGARRI Olivier" userId="668d2210-c38e-4157-9ca1-49823c10cebf" providerId="ADAL" clId="{61FD0FDA-A160-4456-97EC-7EC0EC3020A9}" dt="2022-12-14T07:16:32.590" v="175" actId="20577"/>
          <ac:spMkLst>
            <pc:docMk/>
            <pc:sldMk cId="2435410495" sldId="695"/>
            <ac:spMk id="33" creationId="{422C2857-399B-48FB-A666-B12F537064DB}"/>
          </ac:spMkLst>
        </pc:spChg>
        <pc:spChg chg="mod">
          <ac:chgData name="BAGARRI Olivier" userId="668d2210-c38e-4157-9ca1-49823c10cebf" providerId="ADAL" clId="{61FD0FDA-A160-4456-97EC-7EC0EC3020A9}" dt="2022-12-14T07:16:41.441" v="191" actId="20577"/>
          <ac:spMkLst>
            <pc:docMk/>
            <pc:sldMk cId="2435410495" sldId="695"/>
            <ac:spMk id="34" creationId="{C30CDDE4-1357-4528-AD2D-942F0CFA55FD}"/>
          </ac:spMkLst>
        </pc:spChg>
        <pc:spChg chg="mod">
          <ac:chgData name="BAGARRI Olivier" userId="668d2210-c38e-4157-9ca1-49823c10cebf" providerId="ADAL" clId="{61FD0FDA-A160-4456-97EC-7EC0EC3020A9}" dt="2022-12-14T07:16:48.622" v="207" actId="20577"/>
          <ac:spMkLst>
            <pc:docMk/>
            <pc:sldMk cId="2435410495" sldId="695"/>
            <ac:spMk id="35" creationId="{21FEA96D-AAF4-4DDA-9819-31D175FBA66D}"/>
          </ac:spMkLst>
        </pc:spChg>
      </pc:sldChg>
      <pc:sldChg chg="addSp delSp modSp add mod">
        <pc:chgData name="BAGARRI Olivier" userId="668d2210-c38e-4157-9ca1-49823c10cebf" providerId="ADAL" clId="{61FD0FDA-A160-4456-97EC-7EC0EC3020A9}" dt="2022-12-14T07:06:34.461" v="14" actId="1076"/>
        <pc:sldMkLst>
          <pc:docMk/>
          <pc:sldMk cId="1529035323" sldId="698"/>
        </pc:sldMkLst>
        <pc:picChg chg="add mod">
          <ac:chgData name="BAGARRI Olivier" userId="668d2210-c38e-4157-9ca1-49823c10cebf" providerId="ADAL" clId="{61FD0FDA-A160-4456-97EC-7EC0EC3020A9}" dt="2022-12-14T07:05:51.589" v="11" actId="14100"/>
          <ac:picMkLst>
            <pc:docMk/>
            <pc:sldMk cId="1529035323" sldId="698"/>
            <ac:picMk id="2" creationId="{CA29008B-454F-41AF-88EF-11D3930785D0}"/>
          </ac:picMkLst>
        </pc:picChg>
        <pc:picChg chg="add mod">
          <ac:chgData name="BAGARRI Olivier" userId="668d2210-c38e-4157-9ca1-49823c10cebf" providerId="ADAL" clId="{61FD0FDA-A160-4456-97EC-7EC0EC3020A9}" dt="2022-12-14T07:06:34.461" v="14" actId="1076"/>
          <ac:picMkLst>
            <pc:docMk/>
            <pc:sldMk cId="1529035323" sldId="698"/>
            <ac:picMk id="7" creationId="{AC3DA128-512B-4B65-AAA7-175B67335706}"/>
          </ac:picMkLst>
        </pc:picChg>
        <pc:picChg chg="del">
          <ac:chgData name="BAGARRI Olivier" userId="668d2210-c38e-4157-9ca1-49823c10cebf" providerId="ADAL" clId="{61FD0FDA-A160-4456-97EC-7EC0EC3020A9}" dt="2022-12-14T07:05:41.745" v="8" actId="478"/>
          <ac:picMkLst>
            <pc:docMk/>
            <pc:sldMk cId="1529035323" sldId="698"/>
            <ac:picMk id="12" creationId="{46200352-2502-4520-9824-F38645011D58}"/>
          </ac:picMkLst>
        </pc:picChg>
      </pc:sldChg>
      <pc:sldChg chg="add">
        <pc:chgData name="BAGARRI Olivier" userId="668d2210-c38e-4157-9ca1-49823c10cebf" providerId="ADAL" clId="{61FD0FDA-A160-4456-97EC-7EC0EC3020A9}" dt="2022-12-14T06:32:08.905" v="0"/>
        <pc:sldMkLst>
          <pc:docMk/>
          <pc:sldMk cId="2086685527" sldId="699"/>
        </pc:sldMkLst>
      </pc:sldChg>
      <pc:sldChg chg="add">
        <pc:chgData name="BAGARRI Olivier" userId="668d2210-c38e-4157-9ca1-49823c10cebf" providerId="ADAL" clId="{61FD0FDA-A160-4456-97EC-7EC0EC3020A9}" dt="2022-12-14T06:32:08.905" v="0"/>
        <pc:sldMkLst>
          <pc:docMk/>
          <pc:sldMk cId="2372475007" sldId="700"/>
        </pc:sldMkLst>
      </pc:sldChg>
      <pc:sldChg chg="addSp delSp modSp add mod">
        <pc:chgData name="BAGARRI Olivier" userId="668d2210-c38e-4157-9ca1-49823c10cebf" providerId="ADAL" clId="{61FD0FDA-A160-4456-97EC-7EC0EC3020A9}" dt="2022-12-14T07:14:53.559" v="101" actId="22"/>
        <pc:sldMkLst>
          <pc:docMk/>
          <pc:sldMk cId="3935719221" sldId="701"/>
        </pc:sldMkLst>
        <pc:spChg chg="del mod">
          <ac:chgData name="BAGARRI Olivier" userId="668d2210-c38e-4157-9ca1-49823c10cebf" providerId="ADAL" clId="{61FD0FDA-A160-4456-97EC-7EC0EC3020A9}" dt="2022-12-14T07:14:16.526" v="98" actId="478"/>
          <ac:spMkLst>
            <pc:docMk/>
            <pc:sldMk cId="3935719221" sldId="701"/>
            <ac:spMk id="5" creationId="{AAE4181C-9A7B-CD45-AB29-A86C32B4E6E2}"/>
          </ac:spMkLst>
        </pc:spChg>
        <pc:spChg chg="del mod">
          <ac:chgData name="BAGARRI Olivier" userId="668d2210-c38e-4157-9ca1-49823c10cebf" providerId="ADAL" clId="{61FD0FDA-A160-4456-97EC-7EC0EC3020A9}" dt="2022-12-14T07:09:05.846" v="67" actId="478"/>
          <ac:spMkLst>
            <pc:docMk/>
            <pc:sldMk cId="3935719221" sldId="701"/>
            <ac:spMk id="13" creationId="{7C095425-81BD-43F6-86F0-2CAE15837736}"/>
          </ac:spMkLst>
        </pc:spChg>
        <pc:picChg chg="add del mod">
          <ac:chgData name="BAGARRI Olivier" userId="668d2210-c38e-4157-9ca1-49823c10cebf" providerId="ADAL" clId="{61FD0FDA-A160-4456-97EC-7EC0EC3020A9}" dt="2022-12-14T07:12:46.876" v="94" actId="478"/>
          <ac:picMkLst>
            <pc:docMk/>
            <pc:sldMk cId="3935719221" sldId="701"/>
            <ac:picMk id="3" creationId="{577BB789-46FA-44AF-AF92-22553B622B5A}"/>
          </ac:picMkLst>
        </pc:picChg>
        <pc:picChg chg="add del mod">
          <ac:chgData name="BAGARRI Olivier" userId="668d2210-c38e-4157-9ca1-49823c10cebf" providerId="ADAL" clId="{61FD0FDA-A160-4456-97EC-7EC0EC3020A9}" dt="2022-12-14T07:14:22.384" v="100" actId="478"/>
          <ac:picMkLst>
            <pc:docMk/>
            <pc:sldMk cId="3935719221" sldId="701"/>
            <ac:picMk id="10" creationId="{85C11E06-B400-4A5D-932E-5D7DCFD97B60}"/>
          </ac:picMkLst>
        </pc:picChg>
        <pc:picChg chg="add">
          <ac:chgData name="BAGARRI Olivier" userId="668d2210-c38e-4157-9ca1-49823c10cebf" providerId="ADAL" clId="{61FD0FDA-A160-4456-97EC-7EC0EC3020A9}" dt="2022-12-14T07:14:53.559" v="101" actId="22"/>
          <ac:picMkLst>
            <pc:docMk/>
            <pc:sldMk cId="3935719221" sldId="701"/>
            <ac:picMk id="12" creationId="{19635C93-E155-48AD-AEF4-404CAAD86851}"/>
          </ac:picMkLst>
        </pc:picChg>
        <pc:picChg chg="del">
          <ac:chgData name="BAGARRI Olivier" userId="668d2210-c38e-4157-9ca1-49823c10cebf" providerId="ADAL" clId="{61FD0FDA-A160-4456-97EC-7EC0EC3020A9}" dt="2022-12-14T07:09:03.785" v="66" actId="478"/>
          <ac:picMkLst>
            <pc:docMk/>
            <pc:sldMk cId="3935719221" sldId="701"/>
            <ac:picMk id="17" creationId="{9558C843-9D0C-4514-933F-97ED1775A949}"/>
          </ac:picMkLst>
        </pc:picChg>
      </pc:sldChg>
      <pc:sldChg chg="addSp delSp modSp add mod ord">
        <pc:chgData name="BAGARRI Olivier" userId="668d2210-c38e-4157-9ca1-49823c10cebf" providerId="ADAL" clId="{61FD0FDA-A160-4456-97EC-7EC0EC3020A9}" dt="2022-12-14T07:25:13.004" v="254" actId="14100"/>
        <pc:sldMkLst>
          <pc:docMk/>
          <pc:sldMk cId="2795180475" sldId="702"/>
        </pc:sldMkLst>
        <pc:spChg chg="add mod">
          <ac:chgData name="BAGARRI Olivier" userId="668d2210-c38e-4157-9ca1-49823c10cebf" providerId="ADAL" clId="{61FD0FDA-A160-4456-97EC-7EC0EC3020A9}" dt="2022-12-14T07:24:21.084" v="238" actId="1076"/>
          <ac:spMkLst>
            <pc:docMk/>
            <pc:sldMk cId="2795180475" sldId="702"/>
            <ac:spMk id="7" creationId="{D0AE78DD-4B16-4300-9455-59830FB67DB8}"/>
          </ac:spMkLst>
        </pc:spChg>
        <pc:graphicFrameChg chg="add mod modGraphic">
          <ac:chgData name="BAGARRI Olivier" userId="668d2210-c38e-4157-9ca1-49823c10cebf" providerId="ADAL" clId="{61FD0FDA-A160-4456-97EC-7EC0EC3020A9}" dt="2022-12-14T07:25:13.004" v="254" actId="14100"/>
          <ac:graphicFrameMkLst>
            <pc:docMk/>
            <pc:sldMk cId="2795180475" sldId="702"/>
            <ac:graphicFrameMk id="5" creationId="{06EAB65E-6092-4303-AAFD-C42B0D516765}"/>
          </ac:graphicFrameMkLst>
        </pc:graphicFrameChg>
        <pc:picChg chg="add del mod">
          <ac:chgData name="BAGARRI Olivier" userId="668d2210-c38e-4157-9ca1-49823c10cebf" providerId="ADAL" clId="{61FD0FDA-A160-4456-97EC-7EC0EC3020A9}" dt="2022-12-14T07:22:00.968" v="216" actId="478"/>
          <ac:picMkLst>
            <pc:docMk/>
            <pc:sldMk cId="2795180475" sldId="702"/>
            <ac:picMk id="3" creationId="{E0F1F649-E8B9-4677-A24F-145EF1C1FD47}"/>
          </ac:picMkLst>
        </pc:picChg>
        <pc:picChg chg="del">
          <ac:chgData name="BAGARRI Olivier" userId="668d2210-c38e-4157-9ca1-49823c10cebf" providerId="ADAL" clId="{61FD0FDA-A160-4456-97EC-7EC0EC3020A9}" dt="2022-12-14T07:18:13.179" v="211" actId="478"/>
          <ac:picMkLst>
            <pc:docMk/>
            <pc:sldMk cId="2795180475" sldId="702"/>
            <ac:picMk id="12" creationId="{19635C93-E155-48AD-AEF4-404CAAD86851}"/>
          </ac:picMkLst>
        </pc:picChg>
      </pc:sldChg>
      <pc:sldChg chg="addSp modSp add mod">
        <pc:chgData name="BAGARRI Olivier" userId="668d2210-c38e-4157-9ca1-49823c10cebf" providerId="ADAL" clId="{61FD0FDA-A160-4456-97EC-7EC0EC3020A9}" dt="2022-12-14T07:25:59.718" v="259" actId="1076"/>
        <pc:sldMkLst>
          <pc:docMk/>
          <pc:sldMk cId="1253724441" sldId="703"/>
        </pc:sldMkLst>
        <pc:graphicFrameChg chg="add mod modGraphic">
          <ac:chgData name="BAGARRI Olivier" userId="668d2210-c38e-4157-9ca1-49823c10cebf" providerId="ADAL" clId="{61FD0FDA-A160-4456-97EC-7EC0EC3020A9}" dt="2022-12-14T07:25:59.718" v="259" actId="1076"/>
          <ac:graphicFrameMkLst>
            <pc:docMk/>
            <pc:sldMk cId="1253724441" sldId="703"/>
            <ac:graphicFrameMk id="2" creationId="{3AF7FF94-91A9-4BCF-9BA3-6E49170C1188}"/>
          </ac:graphicFrameMkLst>
        </pc:graphicFrameChg>
      </pc:sldChg>
      <pc:sldChg chg="addSp modSp add mod">
        <pc:chgData name="BAGARRI Olivier" userId="668d2210-c38e-4157-9ca1-49823c10cebf" providerId="ADAL" clId="{61FD0FDA-A160-4456-97EC-7EC0EC3020A9}" dt="2022-12-14T07:27:30.161" v="267" actId="1076"/>
        <pc:sldMkLst>
          <pc:docMk/>
          <pc:sldMk cId="3131132298" sldId="704"/>
        </pc:sldMkLst>
        <pc:graphicFrameChg chg="add mod modGraphic">
          <ac:chgData name="BAGARRI Olivier" userId="668d2210-c38e-4157-9ca1-49823c10cebf" providerId="ADAL" clId="{61FD0FDA-A160-4456-97EC-7EC0EC3020A9}" dt="2022-12-14T07:27:30.161" v="267" actId="1076"/>
          <ac:graphicFrameMkLst>
            <pc:docMk/>
            <pc:sldMk cId="3131132298" sldId="704"/>
            <ac:graphicFrameMk id="2" creationId="{E8400B16-2266-42F9-B482-70C25F19F87B}"/>
          </ac:graphicFrameMkLst>
        </pc:graphicFrameChg>
      </pc:sldChg>
      <pc:sldChg chg="addSp delSp modSp add mod">
        <pc:chgData name="BAGARRI Olivier" userId="668d2210-c38e-4157-9ca1-49823c10cebf" providerId="ADAL" clId="{61FD0FDA-A160-4456-97EC-7EC0EC3020A9}" dt="2022-12-14T07:29:57.705" v="296" actId="1076"/>
        <pc:sldMkLst>
          <pc:docMk/>
          <pc:sldMk cId="2746741894" sldId="705"/>
        </pc:sldMkLst>
        <pc:spChg chg="add del">
          <ac:chgData name="BAGARRI Olivier" userId="668d2210-c38e-4157-9ca1-49823c10cebf" providerId="ADAL" clId="{61FD0FDA-A160-4456-97EC-7EC0EC3020A9}" dt="2022-12-14T07:27:54.845" v="270" actId="22"/>
          <ac:spMkLst>
            <pc:docMk/>
            <pc:sldMk cId="2746741894" sldId="705"/>
            <ac:spMk id="7" creationId="{550D1082-356D-47B8-8DF6-B8DAFB101B60}"/>
          </ac:spMkLst>
        </pc:spChg>
        <pc:spChg chg="add mod">
          <ac:chgData name="BAGARRI Olivier" userId="668d2210-c38e-4157-9ca1-49823c10cebf" providerId="ADAL" clId="{61FD0FDA-A160-4456-97EC-7EC0EC3020A9}" dt="2022-12-14T07:28:10.075" v="272" actId="1076"/>
          <ac:spMkLst>
            <pc:docMk/>
            <pc:sldMk cId="2746741894" sldId="705"/>
            <ac:spMk id="10" creationId="{43F93EF4-00D8-41CD-A3C9-7A1ADE00E8E1}"/>
          </ac:spMkLst>
        </pc:spChg>
        <pc:graphicFrameChg chg="add mod modGraphic">
          <ac:chgData name="BAGARRI Olivier" userId="668d2210-c38e-4157-9ca1-49823c10cebf" providerId="ADAL" clId="{61FD0FDA-A160-4456-97EC-7EC0EC3020A9}" dt="2022-12-14T07:29:57.705" v="296" actId="1076"/>
          <ac:graphicFrameMkLst>
            <pc:docMk/>
            <pc:sldMk cId="2746741894" sldId="705"/>
            <ac:graphicFrameMk id="3" creationId="{F49F5506-686F-459A-B0C4-23C381015816}"/>
          </ac:graphicFrameMkLst>
        </pc:graphicFrameChg>
        <pc:graphicFrameChg chg="add mod modGraphic">
          <ac:chgData name="BAGARRI Olivier" userId="668d2210-c38e-4157-9ca1-49823c10cebf" providerId="ADAL" clId="{61FD0FDA-A160-4456-97EC-7EC0EC3020A9}" dt="2022-12-14T07:29:54.098" v="295" actId="1076"/>
          <ac:graphicFrameMkLst>
            <pc:docMk/>
            <pc:sldMk cId="2746741894" sldId="705"/>
            <ac:graphicFrameMk id="5" creationId="{D9B702DC-E266-4DA8-92AD-6E38AE639DA8}"/>
          </ac:graphicFrameMkLst>
        </pc:graphicFrameChg>
      </pc:sldChg>
      <pc:sldChg chg="addSp modSp add mod">
        <pc:chgData name="BAGARRI Olivier" userId="668d2210-c38e-4157-9ca1-49823c10cebf" providerId="ADAL" clId="{61FD0FDA-A160-4456-97EC-7EC0EC3020A9}" dt="2022-12-14T07:31:42.979" v="311" actId="20577"/>
        <pc:sldMkLst>
          <pc:docMk/>
          <pc:sldMk cId="3497525800" sldId="706"/>
        </pc:sldMkLst>
        <pc:graphicFrameChg chg="add mod modGraphic">
          <ac:chgData name="BAGARRI Olivier" userId="668d2210-c38e-4157-9ca1-49823c10cebf" providerId="ADAL" clId="{61FD0FDA-A160-4456-97EC-7EC0EC3020A9}" dt="2022-12-14T07:31:42.979" v="311" actId="20577"/>
          <ac:graphicFrameMkLst>
            <pc:docMk/>
            <pc:sldMk cId="3497525800" sldId="706"/>
            <ac:graphicFrameMk id="2" creationId="{2516DFC5-8CDF-42CA-8C42-3A13872FBE7B}"/>
          </ac:graphicFrameMkLst>
        </pc:graphicFrameChg>
      </pc:sldChg>
      <pc:sldChg chg="addSp delSp modSp add mod">
        <pc:chgData name="BAGARRI Olivier" userId="668d2210-c38e-4157-9ca1-49823c10cebf" providerId="ADAL" clId="{61FD0FDA-A160-4456-97EC-7EC0EC3020A9}" dt="2022-12-14T07:33:25.543" v="327" actId="1076"/>
        <pc:sldMkLst>
          <pc:docMk/>
          <pc:sldMk cId="2454919207" sldId="707"/>
        </pc:sldMkLst>
        <pc:graphicFrameChg chg="add del mod">
          <ac:chgData name="BAGARRI Olivier" userId="668d2210-c38e-4157-9ca1-49823c10cebf" providerId="ADAL" clId="{61FD0FDA-A160-4456-97EC-7EC0EC3020A9}" dt="2022-12-14T07:32:26.621" v="315"/>
          <ac:graphicFrameMkLst>
            <pc:docMk/>
            <pc:sldMk cId="2454919207" sldId="707"/>
            <ac:graphicFrameMk id="2" creationId="{A3F0FAE5-F930-4111-BC56-64E178E2692C}"/>
          </ac:graphicFrameMkLst>
        </pc:graphicFrameChg>
        <pc:graphicFrameChg chg="add mod modGraphic">
          <ac:chgData name="BAGARRI Olivier" userId="668d2210-c38e-4157-9ca1-49823c10cebf" providerId="ADAL" clId="{61FD0FDA-A160-4456-97EC-7EC0EC3020A9}" dt="2022-12-14T07:33:25.543" v="327" actId="1076"/>
          <ac:graphicFrameMkLst>
            <pc:docMk/>
            <pc:sldMk cId="2454919207" sldId="707"/>
            <ac:graphicFrameMk id="3" creationId="{4DEAA92A-2F47-42FD-AD12-D0A253F8DBDE}"/>
          </ac:graphicFrameMkLst>
        </pc:graphicFrameChg>
      </pc:sldChg>
      <pc:sldChg chg="addSp modSp add mod">
        <pc:chgData name="BAGARRI Olivier" userId="668d2210-c38e-4157-9ca1-49823c10cebf" providerId="ADAL" clId="{61FD0FDA-A160-4456-97EC-7EC0EC3020A9}" dt="2022-12-14T07:34:10.998" v="332" actId="1076"/>
        <pc:sldMkLst>
          <pc:docMk/>
          <pc:sldMk cId="3841646466" sldId="708"/>
        </pc:sldMkLst>
        <pc:graphicFrameChg chg="add mod modGraphic">
          <ac:chgData name="BAGARRI Olivier" userId="668d2210-c38e-4157-9ca1-49823c10cebf" providerId="ADAL" clId="{61FD0FDA-A160-4456-97EC-7EC0EC3020A9}" dt="2022-12-14T07:34:10.998" v="332" actId="1076"/>
          <ac:graphicFrameMkLst>
            <pc:docMk/>
            <pc:sldMk cId="3841646466" sldId="708"/>
            <ac:graphicFrameMk id="2" creationId="{645ED87E-BBBE-48E4-A4E0-FF102DF8A91E}"/>
          </ac:graphicFrameMkLst>
        </pc:graphicFrameChg>
      </pc:sldChg>
      <pc:sldChg chg="addSp modSp add mod">
        <pc:chgData name="BAGARRI Olivier" userId="668d2210-c38e-4157-9ca1-49823c10cebf" providerId="ADAL" clId="{61FD0FDA-A160-4456-97EC-7EC0EC3020A9}" dt="2022-12-14T07:35:01.757" v="342" actId="14734"/>
        <pc:sldMkLst>
          <pc:docMk/>
          <pc:sldMk cId="4039147400" sldId="709"/>
        </pc:sldMkLst>
        <pc:graphicFrameChg chg="add mod modGraphic">
          <ac:chgData name="BAGARRI Olivier" userId="668d2210-c38e-4157-9ca1-49823c10cebf" providerId="ADAL" clId="{61FD0FDA-A160-4456-97EC-7EC0EC3020A9}" dt="2022-12-14T07:35:01.757" v="342" actId="14734"/>
          <ac:graphicFrameMkLst>
            <pc:docMk/>
            <pc:sldMk cId="4039147400" sldId="709"/>
            <ac:graphicFrameMk id="2" creationId="{9E1ECCB7-5665-4319-8D86-891A50746954}"/>
          </ac:graphicFrameMkLst>
        </pc:graphicFrameChg>
      </pc:sldChg>
      <pc:sldChg chg="addSp modSp add mod">
        <pc:chgData name="BAGARRI Olivier" userId="668d2210-c38e-4157-9ca1-49823c10cebf" providerId="ADAL" clId="{61FD0FDA-A160-4456-97EC-7EC0EC3020A9}" dt="2022-12-14T07:37:28.658" v="366" actId="1076"/>
        <pc:sldMkLst>
          <pc:docMk/>
          <pc:sldMk cId="2560597774" sldId="710"/>
        </pc:sldMkLst>
        <pc:graphicFrameChg chg="add mod modGraphic">
          <ac:chgData name="BAGARRI Olivier" userId="668d2210-c38e-4157-9ca1-49823c10cebf" providerId="ADAL" clId="{61FD0FDA-A160-4456-97EC-7EC0EC3020A9}" dt="2022-12-14T07:37:21.072" v="364" actId="1076"/>
          <ac:graphicFrameMkLst>
            <pc:docMk/>
            <pc:sldMk cId="2560597774" sldId="710"/>
            <ac:graphicFrameMk id="2" creationId="{DBC2160A-B62E-4070-851B-01BBADEDCDF3}"/>
          </ac:graphicFrameMkLst>
        </pc:graphicFrameChg>
        <pc:graphicFrameChg chg="add mod">
          <ac:chgData name="BAGARRI Olivier" userId="668d2210-c38e-4157-9ca1-49823c10cebf" providerId="ADAL" clId="{61FD0FDA-A160-4456-97EC-7EC0EC3020A9}" dt="2022-12-14T07:37:28.658" v="366" actId="1076"/>
          <ac:graphicFrameMkLst>
            <pc:docMk/>
            <pc:sldMk cId="2560597774" sldId="710"/>
            <ac:graphicFrameMk id="7" creationId="{60E7EEF9-5A77-492B-BC7A-A7D07D0A8C50}"/>
          </ac:graphicFrameMkLst>
        </pc:graphicFrameChg>
      </pc:sldChg>
      <pc:sldChg chg="addSp delSp modSp add mod">
        <pc:chgData name="BAGARRI Olivier" userId="668d2210-c38e-4157-9ca1-49823c10cebf" providerId="ADAL" clId="{61FD0FDA-A160-4456-97EC-7EC0EC3020A9}" dt="2022-12-14T08:23:56.184" v="396" actId="14100"/>
        <pc:sldMkLst>
          <pc:docMk/>
          <pc:sldMk cId="2199998094" sldId="711"/>
        </pc:sldMkLst>
        <pc:spChg chg="add del">
          <ac:chgData name="BAGARRI Olivier" userId="668d2210-c38e-4157-9ca1-49823c10cebf" providerId="ADAL" clId="{61FD0FDA-A160-4456-97EC-7EC0EC3020A9}" dt="2022-12-14T07:36:24.363" v="356" actId="22"/>
          <ac:spMkLst>
            <pc:docMk/>
            <pc:sldMk cId="2199998094" sldId="711"/>
            <ac:spMk id="7" creationId="{7432E8DC-D63B-49B3-BEB2-E54521064524}"/>
          </ac:spMkLst>
        </pc:spChg>
        <pc:spChg chg="add mod">
          <ac:chgData name="BAGARRI Olivier" userId="668d2210-c38e-4157-9ca1-49823c10cebf" providerId="ADAL" clId="{61FD0FDA-A160-4456-97EC-7EC0EC3020A9}" dt="2022-12-14T08:23:56.184" v="396" actId="14100"/>
          <ac:spMkLst>
            <pc:docMk/>
            <pc:sldMk cId="2199998094" sldId="711"/>
            <ac:spMk id="10" creationId="{7A4698BA-1486-4D68-9C02-D96697F20F9D}"/>
          </ac:spMkLst>
        </pc:spChg>
        <pc:graphicFrameChg chg="add del mod modGraphic">
          <ac:chgData name="BAGARRI Olivier" userId="668d2210-c38e-4157-9ca1-49823c10cebf" providerId="ADAL" clId="{61FD0FDA-A160-4456-97EC-7EC0EC3020A9}" dt="2022-12-14T07:37:16.517" v="363" actId="21"/>
          <ac:graphicFrameMkLst>
            <pc:docMk/>
            <pc:sldMk cId="2199998094" sldId="711"/>
            <ac:graphicFrameMk id="3" creationId="{BD0FCD5A-F84D-453D-B1DD-5F3D078CCD5A}"/>
          </ac:graphicFrameMkLst>
        </pc:graphicFrameChg>
      </pc:sldChg>
      <pc:sldChg chg="addSp modSp add mod ord">
        <pc:chgData name="BAGARRI Olivier" userId="668d2210-c38e-4157-9ca1-49823c10cebf" providerId="ADAL" clId="{61FD0FDA-A160-4456-97EC-7EC0EC3020A9}" dt="2022-12-14T07:40:59.649" v="383"/>
        <pc:sldMkLst>
          <pc:docMk/>
          <pc:sldMk cId="3931897257" sldId="712"/>
        </pc:sldMkLst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7" creationId="{66CE61FB-CFC3-460D-9E86-A7BC2DABF538}"/>
          </ac:spMkLst>
        </pc:spChg>
        <pc:spChg chg="mod">
          <ac:chgData name="BAGARRI Olivier" userId="668d2210-c38e-4157-9ca1-49823c10cebf" providerId="ADAL" clId="{61FD0FDA-A160-4456-97EC-7EC0EC3020A9}" dt="2022-12-14T07:38:26.897" v="374" actId="20577"/>
          <ac:spMkLst>
            <pc:docMk/>
            <pc:sldMk cId="3931897257" sldId="712"/>
            <ac:spMk id="10" creationId="{7A4698BA-1486-4D68-9C02-D96697F20F9D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11" creationId="{289E8AC5-3A9F-448B-A7C3-D29303CD5524}"/>
          </ac:spMkLst>
        </pc:spChg>
        <pc:spChg chg="add mod">
          <ac:chgData name="BAGARRI Olivier" userId="668d2210-c38e-4157-9ca1-49823c10cebf" providerId="ADAL" clId="{61FD0FDA-A160-4456-97EC-7EC0EC3020A9}" dt="2022-12-14T07:40:16.314" v="377" actId="1076"/>
          <ac:spMkLst>
            <pc:docMk/>
            <pc:sldMk cId="3931897257" sldId="712"/>
            <ac:spMk id="14" creationId="{5F7FB2BF-B3B5-4F1D-A8E9-15BC985D2D4A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16" creationId="{E5870C42-C861-4BB8-A579-365D65BCAFF4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17" creationId="{FE98B614-F711-449C-88EE-77BB6FEB6196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18" creationId="{67DDFCEE-F10A-4B9E-8E62-7E5E83E8E4CC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19" creationId="{B583EC89-4656-41BD-B338-E5CF6D7FB1E4}"/>
          </ac:spMkLst>
        </pc:spChg>
        <pc:spChg chg="add mod">
          <ac:chgData name="BAGARRI Olivier" userId="668d2210-c38e-4157-9ca1-49823c10cebf" providerId="ADAL" clId="{61FD0FDA-A160-4456-97EC-7EC0EC3020A9}" dt="2022-12-14T07:40:10.669" v="376" actId="1076"/>
          <ac:spMkLst>
            <pc:docMk/>
            <pc:sldMk cId="3931897257" sldId="712"/>
            <ac:spMk id="20" creationId="{F5523E19-45C6-4AD7-9AB3-6E9C16454B4E}"/>
          </ac:spMkLst>
        </pc:spChg>
        <pc:spChg chg="add mod">
          <ac:chgData name="BAGARRI Olivier" userId="668d2210-c38e-4157-9ca1-49823c10cebf" providerId="ADAL" clId="{61FD0FDA-A160-4456-97EC-7EC0EC3020A9}" dt="2022-12-14T07:40:30.280" v="379" actId="1076"/>
          <ac:spMkLst>
            <pc:docMk/>
            <pc:sldMk cId="3931897257" sldId="712"/>
            <ac:spMk id="21" creationId="{27E21893-4935-4181-986D-18D7DB429E7A}"/>
          </ac:spMkLst>
        </pc:spChg>
        <pc:cxnChg chg="add mod">
          <ac:chgData name="BAGARRI Olivier" userId="668d2210-c38e-4157-9ca1-49823c10cebf" providerId="ADAL" clId="{61FD0FDA-A160-4456-97EC-7EC0EC3020A9}" dt="2022-12-14T07:40:10.669" v="376" actId="1076"/>
          <ac:cxnSpMkLst>
            <pc:docMk/>
            <pc:sldMk cId="3931897257" sldId="712"/>
            <ac:cxnSpMk id="12" creationId="{72E80545-E091-4237-AF10-C9420060CF38}"/>
          </ac:cxnSpMkLst>
        </pc:cxnChg>
        <pc:cxnChg chg="add mod">
          <ac:chgData name="BAGARRI Olivier" userId="668d2210-c38e-4157-9ca1-49823c10cebf" providerId="ADAL" clId="{61FD0FDA-A160-4456-97EC-7EC0EC3020A9}" dt="2022-12-14T07:40:50.642" v="381" actId="1037"/>
          <ac:cxnSpMkLst>
            <pc:docMk/>
            <pc:sldMk cId="3931897257" sldId="712"/>
            <ac:cxnSpMk id="13" creationId="{A56D8E0A-7339-4F63-A448-2115CA92DC73}"/>
          </ac:cxnSpMkLst>
        </pc:cxnChg>
        <pc:cxnChg chg="add mod">
          <ac:chgData name="BAGARRI Olivier" userId="668d2210-c38e-4157-9ca1-49823c10cebf" providerId="ADAL" clId="{61FD0FDA-A160-4456-97EC-7EC0EC3020A9}" dt="2022-12-14T07:40:10.669" v="376" actId="1076"/>
          <ac:cxnSpMkLst>
            <pc:docMk/>
            <pc:sldMk cId="3931897257" sldId="712"/>
            <ac:cxnSpMk id="15" creationId="{CDCD539B-4E7C-411F-A580-075864926454}"/>
          </ac:cxnSpMkLst>
        </pc:cxnChg>
      </pc:sldChg>
      <pc:sldMasterChg chg="delSldLayout">
        <pc:chgData name="BAGARRI Olivier" userId="668d2210-c38e-4157-9ca1-49823c10cebf" providerId="ADAL" clId="{61FD0FDA-A160-4456-97EC-7EC0EC3020A9}" dt="2022-12-14T06:36:26.546" v="4" actId="47"/>
        <pc:sldMasterMkLst>
          <pc:docMk/>
          <pc:sldMasterMk cId="1746721016" sldId="2147483651"/>
        </pc:sldMasterMkLst>
        <pc:sldLayoutChg chg="del">
          <pc:chgData name="BAGARRI Olivier" userId="668d2210-c38e-4157-9ca1-49823c10cebf" providerId="ADAL" clId="{61FD0FDA-A160-4456-97EC-7EC0EC3020A9}" dt="2022-12-14T06:36:26.546" v="4" actId="47"/>
          <pc:sldLayoutMkLst>
            <pc:docMk/>
            <pc:sldMasterMk cId="1746721016" sldId="2147483651"/>
            <pc:sldLayoutMk cId="3080640772" sldId="2147483659"/>
          </pc:sldLayoutMkLst>
        </pc:sldLayoutChg>
      </pc:sldMasterChg>
    </pc:docChg>
  </pc:docChgLst>
  <pc:docChgLst>
    <pc:chgData name="BAGARRI Olivier" userId="668d2210-c38e-4157-9ca1-49823c10cebf" providerId="ADAL" clId="{7DF916CB-9757-44A1-9AB5-0A2BD957D89A}"/>
    <pc:docChg chg="custSel addSld delSld modSld sldOrd">
      <pc:chgData name="BAGARRI Olivier" userId="668d2210-c38e-4157-9ca1-49823c10cebf" providerId="ADAL" clId="{7DF916CB-9757-44A1-9AB5-0A2BD957D89A}" dt="2022-11-24T16:49:36.565" v="1692"/>
      <pc:docMkLst>
        <pc:docMk/>
      </pc:docMkLst>
      <pc:sldChg chg="modSp mod">
        <pc:chgData name="BAGARRI Olivier" userId="668d2210-c38e-4157-9ca1-49823c10cebf" providerId="ADAL" clId="{7DF916CB-9757-44A1-9AB5-0A2BD957D89A}" dt="2022-11-22T07:16:48.018" v="61" actId="6549"/>
        <pc:sldMkLst>
          <pc:docMk/>
          <pc:sldMk cId="1453891048" sldId="262"/>
        </pc:sldMkLst>
        <pc:spChg chg="mod">
          <ac:chgData name="BAGARRI Olivier" userId="668d2210-c38e-4157-9ca1-49823c10cebf" providerId="ADAL" clId="{7DF916CB-9757-44A1-9AB5-0A2BD957D89A}" dt="2022-11-22T07:16:48.018" v="61" actId="6549"/>
          <ac:spMkLst>
            <pc:docMk/>
            <pc:sldMk cId="1453891048" sldId="262"/>
            <ac:spMk id="5" creationId="{080CAA0A-83B4-1F48-8079-39336AD02867}"/>
          </ac:spMkLst>
        </pc:spChg>
      </pc:sldChg>
      <pc:sldChg chg="modSp del mod ord">
        <pc:chgData name="BAGARRI Olivier" userId="668d2210-c38e-4157-9ca1-49823c10cebf" providerId="ADAL" clId="{7DF916CB-9757-44A1-9AB5-0A2BD957D89A}" dt="2022-11-24T07:46:49.156" v="1629" actId="2711"/>
        <pc:sldMkLst>
          <pc:docMk/>
          <pc:sldMk cId="3233671918" sldId="263"/>
        </pc:sldMkLst>
        <pc:spChg chg="mod">
          <ac:chgData name="BAGARRI Olivier" userId="668d2210-c38e-4157-9ca1-49823c10cebf" providerId="ADAL" clId="{7DF916CB-9757-44A1-9AB5-0A2BD957D89A}" dt="2022-11-24T07:46:49.156" v="1629" actId="2711"/>
          <ac:spMkLst>
            <pc:docMk/>
            <pc:sldMk cId="3233671918" sldId="263"/>
            <ac:spMk id="3" creationId="{F3F0BA73-9A95-3149-A254-3607D28BBA1C}"/>
          </ac:spMkLst>
        </pc:spChg>
        <pc:spChg chg="mod">
          <ac:chgData name="BAGARRI Olivier" userId="668d2210-c38e-4157-9ca1-49823c10cebf" providerId="ADAL" clId="{7DF916CB-9757-44A1-9AB5-0A2BD957D89A}" dt="2022-11-24T07:42:36.637" v="1595"/>
          <ac:spMkLst>
            <pc:docMk/>
            <pc:sldMk cId="3233671918" sldId="263"/>
            <ac:spMk id="5" creationId="{AAE4181C-9A7B-CD45-AB29-A86C32B4E6E2}"/>
          </ac:spMkLst>
        </pc:spChg>
        <pc:spChg chg="mod">
          <ac:chgData name="BAGARRI Olivier" userId="668d2210-c38e-4157-9ca1-49823c10cebf" providerId="ADAL" clId="{7DF916CB-9757-44A1-9AB5-0A2BD957D89A}" dt="2022-11-24T07:43:36.816" v="1599" actId="1076"/>
          <ac:spMkLst>
            <pc:docMk/>
            <pc:sldMk cId="3233671918" sldId="263"/>
            <ac:spMk id="13" creationId="{2EE11DF0-B5E2-4D60-9D2D-04F71221FDF2}"/>
          </ac:spMkLst>
        </pc:spChg>
        <pc:spChg chg="mod">
          <ac:chgData name="BAGARRI Olivier" userId="668d2210-c38e-4157-9ca1-49823c10cebf" providerId="ADAL" clId="{7DF916CB-9757-44A1-9AB5-0A2BD957D89A}" dt="2022-11-24T07:44:33.417" v="1604" actId="14100"/>
          <ac:spMkLst>
            <pc:docMk/>
            <pc:sldMk cId="3233671918" sldId="263"/>
            <ac:spMk id="14" creationId="{25B2B921-D69D-41AE-A970-3ECB0DD8524E}"/>
          </ac:spMkLst>
        </pc:spChg>
        <pc:spChg chg="mod">
          <ac:chgData name="BAGARRI Olivier" userId="668d2210-c38e-4157-9ca1-49823c10cebf" providerId="ADAL" clId="{7DF916CB-9757-44A1-9AB5-0A2BD957D89A}" dt="2022-11-24T07:45:00.470" v="1607" actId="255"/>
          <ac:spMkLst>
            <pc:docMk/>
            <pc:sldMk cId="3233671918" sldId="263"/>
            <ac:spMk id="15" creationId="{430C39EA-F8E6-4404-8DF1-3B109547CE44}"/>
          </ac:spMkLst>
        </pc:spChg>
        <pc:spChg chg="mod">
          <ac:chgData name="BAGARRI Olivier" userId="668d2210-c38e-4157-9ca1-49823c10cebf" providerId="ADAL" clId="{7DF916CB-9757-44A1-9AB5-0A2BD957D89A}" dt="2022-11-24T07:45:30.119" v="1610" actId="255"/>
          <ac:spMkLst>
            <pc:docMk/>
            <pc:sldMk cId="3233671918" sldId="263"/>
            <ac:spMk id="16" creationId="{B93C5540-1879-4C4E-9F87-4E330C271FAB}"/>
          </ac:spMkLst>
        </pc:spChg>
      </pc:sldChg>
      <pc:sldChg chg="del">
        <pc:chgData name="BAGARRI Olivier" userId="668d2210-c38e-4157-9ca1-49823c10cebf" providerId="ADAL" clId="{7DF916CB-9757-44A1-9AB5-0A2BD957D89A}" dt="2022-11-22T07:16:52.884" v="62" actId="47"/>
        <pc:sldMkLst>
          <pc:docMk/>
          <pc:sldMk cId="1335411874" sldId="266"/>
        </pc:sldMkLst>
      </pc:sldChg>
      <pc:sldChg chg="modSp del mod ord">
        <pc:chgData name="BAGARRI Olivier" userId="668d2210-c38e-4157-9ca1-49823c10cebf" providerId="ADAL" clId="{7DF916CB-9757-44A1-9AB5-0A2BD957D89A}" dt="2022-11-24T08:13:05.820" v="1690" actId="1076"/>
        <pc:sldMkLst>
          <pc:docMk/>
          <pc:sldMk cId="1841842618" sldId="267"/>
        </pc:sldMkLst>
        <pc:spChg chg="mod">
          <ac:chgData name="BAGARRI Olivier" userId="668d2210-c38e-4157-9ca1-49823c10cebf" providerId="ADAL" clId="{7DF916CB-9757-44A1-9AB5-0A2BD957D89A}" dt="2022-11-24T07:41:16.682" v="1586" actId="20577"/>
          <ac:spMkLst>
            <pc:docMk/>
            <pc:sldMk cId="1841842618" sldId="267"/>
            <ac:spMk id="5" creationId="{AAE4181C-9A7B-CD45-AB29-A86C32B4E6E2}"/>
          </ac:spMkLst>
        </pc:spChg>
        <pc:spChg chg="mod">
          <ac:chgData name="BAGARRI Olivier" userId="668d2210-c38e-4157-9ca1-49823c10cebf" providerId="ADAL" clId="{7DF916CB-9757-44A1-9AB5-0A2BD957D89A}" dt="2022-11-24T07:39:15.946" v="1549" actId="20577"/>
          <ac:spMkLst>
            <pc:docMk/>
            <pc:sldMk cId="1841842618" sldId="267"/>
            <ac:spMk id="13" creationId="{7C095425-81BD-43F6-86F0-2CAE15837736}"/>
          </ac:spMkLst>
        </pc:spChg>
        <pc:picChg chg="mod">
          <ac:chgData name="BAGARRI Olivier" userId="668d2210-c38e-4157-9ca1-49823c10cebf" providerId="ADAL" clId="{7DF916CB-9757-44A1-9AB5-0A2BD957D89A}" dt="2022-11-24T08:13:05.820" v="1690" actId="1076"/>
          <ac:picMkLst>
            <pc:docMk/>
            <pc:sldMk cId="1841842618" sldId="267"/>
            <ac:picMk id="17" creationId="{9558C843-9D0C-4514-933F-97ED1775A949}"/>
          </ac:picMkLst>
        </pc:picChg>
      </pc:sldChg>
      <pc:sldChg chg="modSp mod">
        <pc:chgData name="BAGARRI Olivier" userId="668d2210-c38e-4157-9ca1-49823c10cebf" providerId="ADAL" clId="{7DF916CB-9757-44A1-9AB5-0A2BD957D89A}" dt="2022-11-24T06:58:27.652" v="98" actId="1076"/>
        <pc:sldMkLst>
          <pc:docMk/>
          <pc:sldMk cId="1388868316" sldId="269"/>
        </pc:sldMkLst>
        <pc:spChg chg="mod">
          <ac:chgData name="BAGARRI Olivier" userId="668d2210-c38e-4157-9ca1-49823c10cebf" providerId="ADAL" clId="{7DF916CB-9757-44A1-9AB5-0A2BD957D89A}" dt="2022-11-24T06:58:27.652" v="98" actId="1076"/>
          <ac:spMkLst>
            <pc:docMk/>
            <pc:sldMk cId="1388868316" sldId="269"/>
            <ac:spMk id="2" creationId="{BA057E4F-BB25-0D4D-8834-253D260565DA}"/>
          </ac:spMkLst>
        </pc:spChg>
        <pc:spChg chg="mod">
          <ac:chgData name="BAGARRI Olivier" userId="668d2210-c38e-4157-9ca1-49823c10cebf" providerId="ADAL" clId="{7DF916CB-9757-44A1-9AB5-0A2BD957D89A}" dt="2022-11-24T06:57:50.195" v="91" actId="255"/>
          <ac:spMkLst>
            <pc:docMk/>
            <pc:sldMk cId="1388868316" sldId="269"/>
            <ac:spMk id="3" creationId="{F3F0BA73-9A95-3149-A254-3607D28BBA1C}"/>
          </ac:spMkLst>
        </pc:spChg>
        <pc:spChg chg="mod">
          <ac:chgData name="BAGARRI Olivier" userId="668d2210-c38e-4157-9ca1-49823c10cebf" providerId="ADAL" clId="{7DF916CB-9757-44A1-9AB5-0A2BD957D89A}" dt="2022-11-24T06:58:04.445" v="94" actId="1076"/>
          <ac:spMkLst>
            <pc:docMk/>
            <pc:sldMk cId="1388868316" sldId="269"/>
            <ac:spMk id="10" creationId="{975D747F-6E08-43AC-B34B-AE709D6FFF1A}"/>
          </ac:spMkLst>
        </pc:spChg>
        <pc:spChg chg="mod">
          <ac:chgData name="BAGARRI Olivier" userId="668d2210-c38e-4157-9ca1-49823c10cebf" providerId="ADAL" clId="{7DF916CB-9757-44A1-9AB5-0A2BD957D89A}" dt="2022-11-24T06:58:23.492" v="97" actId="1076"/>
          <ac:spMkLst>
            <pc:docMk/>
            <pc:sldMk cId="1388868316" sldId="269"/>
            <ac:spMk id="11" creationId="{7B5D1A61-A77E-49EE-9083-369547995B45}"/>
          </ac:spMkLst>
        </pc:spChg>
      </pc:sldChg>
      <pc:sldChg chg="addSp delSp modSp mod ord modShow">
        <pc:chgData name="BAGARRI Olivier" userId="668d2210-c38e-4157-9ca1-49823c10cebf" providerId="ADAL" clId="{7DF916CB-9757-44A1-9AB5-0A2BD957D89A}" dt="2022-11-24T08:10:36.204" v="1675" actId="1076"/>
        <pc:sldMkLst>
          <pc:docMk/>
          <pc:sldMk cId="251213487" sldId="270"/>
        </pc:sldMkLst>
        <pc:spChg chg="mod">
          <ac:chgData name="BAGARRI Olivier" userId="668d2210-c38e-4157-9ca1-49823c10cebf" providerId="ADAL" clId="{7DF916CB-9757-44A1-9AB5-0A2BD957D89A}" dt="2022-11-24T07:16:13.521" v="533" actId="20577"/>
          <ac:spMkLst>
            <pc:docMk/>
            <pc:sldMk cId="251213487" sldId="270"/>
            <ac:spMk id="5" creationId="{AAE4181C-9A7B-CD45-AB29-A86C32B4E6E2}"/>
          </ac:spMkLst>
        </pc:spChg>
        <pc:spChg chg="mod">
          <ac:chgData name="BAGARRI Olivier" userId="668d2210-c38e-4157-9ca1-49823c10cebf" providerId="ADAL" clId="{7DF916CB-9757-44A1-9AB5-0A2BD957D89A}" dt="2022-11-24T08:08:53.895" v="1667" actId="1076"/>
          <ac:spMkLst>
            <pc:docMk/>
            <pc:sldMk cId="251213487" sldId="270"/>
            <ac:spMk id="15" creationId="{194CBE4B-6FBB-49D7-B156-21BE07F90C00}"/>
          </ac:spMkLst>
        </pc:spChg>
        <pc:picChg chg="add del mod">
          <ac:chgData name="BAGARRI Olivier" userId="668d2210-c38e-4157-9ca1-49823c10cebf" providerId="ADAL" clId="{7DF916CB-9757-44A1-9AB5-0A2BD957D89A}" dt="2022-11-24T08:09:25.925" v="1671" actId="478"/>
          <ac:picMkLst>
            <pc:docMk/>
            <pc:sldMk cId="251213487" sldId="270"/>
            <ac:picMk id="10" creationId="{D5C6EA7B-F887-4DE7-A182-DA1142BC7069}"/>
          </ac:picMkLst>
        </pc:picChg>
        <pc:picChg chg="add mod">
          <ac:chgData name="BAGARRI Olivier" userId="668d2210-c38e-4157-9ca1-49823c10cebf" providerId="ADAL" clId="{7DF916CB-9757-44A1-9AB5-0A2BD957D89A}" dt="2022-11-24T08:10:36.204" v="1675" actId="1076"/>
          <ac:picMkLst>
            <pc:docMk/>
            <pc:sldMk cId="251213487" sldId="270"/>
            <ac:picMk id="11" creationId="{1B3417EB-5B30-47DD-8342-CC872622535B}"/>
          </ac:picMkLst>
        </pc:picChg>
      </pc:sldChg>
      <pc:sldChg chg="del">
        <pc:chgData name="BAGARRI Olivier" userId="668d2210-c38e-4157-9ca1-49823c10cebf" providerId="ADAL" clId="{7DF916CB-9757-44A1-9AB5-0A2BD957D89A}" dt="2022-11-22T07:17:20.307" v="63"/>
        <pc:sldMkLst>
          <pc:docMk/>
          <pc:sldMk cId="0" sldId="512"/>
        </pc:sldMkLst>
      </pc:sldChg>
      <pc:sldChg chg="modSp mod">
        <pc:chgData name="BAGARRI Olivier" userId="668d2210-c38e-4157-9ca1-49823c10cebf" providerId="ADAL" clId="{7DF916CB-9757-44A1-9AB5-0A2BD957D89A}" dt="2022-11-24T07:02:23.012" v="110" actId="207"/>
        <pc:sldMkLst>
          <pc:docMk/>
          <pc:sldMk cId="2976616083" sldId="694"/>
        </pc:sldMkLst>
        <pc:spChg chg="mod">
          <ac:chgData name="BAGARRI Olivier" userId="668d2210-c38e-4157-9ca1-49823c10cebf" providerId="ADAL" clId="{7DF916CB-9757-44A1-9AB5-0A2BD957D89A}" dt="2022-11-24T07:02:23.012" v="110" actId="207"/>
          <ac:spMkLst>
            <pc:docMk/>
            <pc:sldMk cId="2976616083" sldId="694"/>
            <ac:spMk id="2" creationId="{BA057E4F-BB25-0D4D-8834-253D260565DA}"/>
          </ac:spMkLst>
        </pc:spChg>
        <pc:spChg chg="mod">
          <ac:chgData name="BAGARRI Olivier" userId="668d2210-c38e-4157-9ca1-49823c10cebf" providerId="ADAL" clId="{7DF916CB-9757-44A1-9AB5-0A2BD957D89A}" dt="2022-11-24T06:58:48.308" v="99" actId="1076"/>
          <ac:spMkLst>
            <pc:docMk/>
            <pc:sldMk cId="2976616083" sldId="694"/>
            <ac:spMk id="10" creationId="{18C714BC-5C25-4E01-B1BD-E6821277FE82}"/>
          </ac:spMkLst>
        </pc:spChg>
        <pc:spChg chg="mod">
          <ac:chgData name="BAGARRI Olivier" userId="668d2210-c38e-4157-9ca1-49823c10cebf" providerId="ADAL" clId="{7DF916CB-9757-44A1-9AB5-0A2BD957D89A}" dt="2022-11-24T07:02:15.339" v="109" actId="20577"/>
          <ac:spMkLst>
            <pc:docMk/>
            <pc:sldMk cId="2976616083" sldId="694"/>
            <ac:spMk id="13" creationId="{828A7CAD-4AC3-4D34-9C51-3E9201AFFF5E}"/>
          </ac:spMkLst>
        </pc:spChg>
      </pc:sldChg>
      <pc:sldChg chg="modSp mod ord">
        <pc:chgData name="BAGARRI Olivier" userId="668d2210-c38e-4157-9ca1-49823c10cebf" providerId="ADAL" clId="{7DF916CB-9757-44A1-9AB5-0A2BD957D89A}" dt="2022-11-24T16:49:36.565" v="1692"/>
        <pc:sldMkLst>
          <pc:docMk/>
          <pc:sldMk cId="2435410495" sldId="695"/>
        </pc:sldMkLst>
        <pc:spChg chg="mod">
          <ac:chgData name="BAGARRI Olivier" userId="668d2210-c38e-4157-9ca1-49823c10cebf" providerId="ADAL" clId="{7DF916CB-9757-44A1-9AB5-0A2BD957D89A}" dt="2022-11-24T07:03:42.059" v="146" actId="20577"/>
          <ac:spMkLst>
            <pc:docMk/>
            <pc:sldMk cId="2435410495" sldId="695"/>
            <ac:spMk id="5" creationId="{AAE4181C-9A7B-CD45-AB29-A86C32B4E6E2}"/>
          </ac:spMkLst>
        </pc:spChg>
      </pc:sldChg>
      <pc:sldChg chg="addSp delSp modSp add mod">
        <pc:chgData name="BAGARRI Olivier" userId="668d2210-c38e-4157-9ca1-49823c10cebf" providerId="ADAL" clId="{7DF916CB-9757-44A1-9AB5-0A2BD957D89A}" dt="2022-11-24T08:12:32.083" v="1688" actId="1076"/>
        <pc:sldMkLst>
          <pc:docMk/>
          <pc:sldMk cId="3124172650" sldId="696"/>
        </pc:sldMkLst>
        <pc:spChg chg="mod">
          <ac:chgData name="BAGARRI Olivier" userId="668d2210-c38e-4157-9ca1-49823c10cebf" providerId="ADAL" clId="{7DF916CB-9757-44A1-9AB5-0A2BD957D89A}" dt="2022-11-24T07:08:54.249" v="245" actId="20577"/>
          <ac:spMkLst>
            <pc:docMk/>
            <pc:sldMk cId="3124172650" sldId="696"/>
            <ac:spMk id="5" creationId="{AAE4181C-9A7B-CD45-AB29-A86C32B4E6E2}"/>
          </ac:spMkLst>
        </pc:spChg>
        <pc:spChg chg="add mod">
          <ac:chgData name="BAGARRI Olivier" userId="668d2210-c38e-4157-9ca1-49823c10cebf" providerId="ADAL" clId="{7DF916CB-9757-44A1-9AB5-0A2BD957D89A}" dt="2022-11-24T07:14:59.874" v="515" actId="1076"/>
          <ac:spMkLst>
            <pc:docMk/>
            <pc:sldMk cId="3124172650" sldId="696"/>
            <ac:spMk id="11" creationId="{E9CD871A-EC4E-46BE-960B-864F1BD63A4B}"/>
          </ac:spMkLst>
        </pc:spChg>
        <pc:spChg chg="add mod">
          <ac:chgData name="BAGARRI Olivier" userId="668d2210-c38e-4157-9ca1-49823c10cebf" providerId="ADAL" clId="{7DF916CB-9757-44A1-9AB5-0A2BD957D89A}" dt="2022-11-24T07:15:05.617" v="516" actId="1076"/>
          <ac:spMkLst>
            <pc:docMk/>
            <pc:sldMk cId="3124172650" sldId="696"/>
            <ac:spMk id="14" creationId="{43899F4D-92B4-4748-9137-255DC606DC37}"/>
          </ac:spMkLst>
        </pc:spChg>
        <pc:spChg chg="mod">
          <ac:chgData name="BAGARRI Olivier" userId="668d2210-c38e-4157-9ca1-49823c10cebf" providerId="ADAL" clId="{7DF916CB-9757-44A1-9AB5-0A2BD957D89A}" dt="2022-11-24T07:50:21.548" v="1634" actId="1076"/>
          <ac:spMkLst>
            <pc:docMk/>
            <pc:sldMk cId="3124172650" sldId="696"/>
            <ac:spMk id="15" creationId="{194CBE4B-6FBB-49D7-B156-21BE07F90C00}"/>
          </ac:spMkLst>
        </pc:spChg>
        <pc:graphicFrameChg chg="del">
          <ac:chgData name="BAGARRI Olivier" userId="668d2210-c38e-4157-9ca1-49823c10cebf" providerId="ADAL" clId="{7DF916CB-9757-44A1-9AB5-0A2BD957D89A}" dt="2022-11-24T07:11:08.071" v="302" actId="478"/>
          <ac:graphicFrameMkLst>
            <pc:docMk/>
            <pc:sldMk cId="3124172650" sldId="696"/>
            <ac:graphicFrameMk id="13" creationId="{CE051129-F63D-4C40-BD87-8248215256E7}"/>
          </ac:graphicFrameMkLst>
        </pc:graphicFrameChg>
        <pc:picChg chg="add del mod">
          <ac:chgData name="BAGARRI Olivier" userId="668d2210-c38e-4157-9ca1-49823c10cebf" providerId="ADAL" clId="{7DF916CB-9757-44A1-9AB5-0A2BD957D89A}" dt="2022-11-24T07:50:32.084" v="1635" actId="478"/>
          <ac:picMkLst>
            <pc:docMk/>
            <pc:sldMk cId="3124172650" sldId="696"/>
            <ac:picMk id="10" creationId="{4979D94E-923E-456D-A61D-2F3ACB04C44C}"/>
          </ac:picMkLst>
        </pc:picChg>
        <pc:picChg chg="add del mod">
          <ac:chgData name="BAGARRI Olivier" userId="668d2210-c38e-4157-9ca1-49823c10cebf" providerId="ADAL" clId="{7DF916CB-9757-44A1-9AB5-0A2BD957D89A}" dt="2022-11-24T07:53:13.729" v="1639" actId="478"/>
          <ac:picMkLst>
            <pc:docMk/>
            <pc:sldMk cId="3124172650" sldId="696"/>
            <ac:picMk id="12" creationId="{17E26DF3-DDD5-4FE9-BCDD-E81CB7DBDF68}"/>
          </ac:picMkLst>
        </pc:picChg>
        <pc:picChg chg="add del mod">
          <ac:chgData name="BAGARRI Olivier" userId="668d2210-c38e-4157-9ca1-49823c10cebf" providerId="ADAL" clId="{7DF916CB-9757-44A1-9AB5-0A2BD957D89A}" dt="2022-11-24T07:53:35.666" v="1642" actId="478"/>
          <ac:picMkLst>
            <pc:docMk/>
            <pc:sldMk cId="3124172650" sldId="696"/>
            <ac:picMk id="16" creationId="{7538C223-6D6F-4D05-923B-5F6F08D174A0}"/>
          </ac:picMkLst>
        </pc:picChg>
        <pc:picChg chg="add del mod">
          <ac:chgData name="BAGARRI Olivier" userId="668d2210-c38e-4157-9ca1-49823c10cebf" providerId="ADAL" clId="{7DF916CB-9757-44A1-9AB5-0A2BD957D89A}" dt="2022-11-24T07:54:24.500" v="1647" actId="478"/>
          <ac:picMkLst>
            <pc:docMk/>
            <pc:sldMk cId="3124172650" sldId="696"/>
            <ac:picMk id="17" creationId="{96BE5F23-CC31-44FC-84A5-5B0A4173D90E}"/>
          </ac:picMkLst>
        </pc:picChg>
        <pc:picChg chg="add del mod">
          <ac:chgData name="BAGARRI Olivier" userId="668d2210-c38e-4157-9ca1-49823c10cebf" providerId="ADAL" clId="{7DF916CB-9757-44A1-9AB5-0A2BD957D89A}" dt="2022-11-24T08:08:44.034" v="1665" actId="21"/>
          <ac:picMkLst>
            <pc:docMk/>
            <pc:sldMk cId="3124172650" sldId="696"/>
            <ac:picMk id="19" creationId="{7BB83573-61BE-472D-AFBA-9C8D54D55CD0}"/>
          </ac:picMkLst>
        </pc:picChg>
        <pc:picChg chg="add del mod">
          <ac:chgData name="BAGARRI Olivier" userId="668d2210-c38e-4157-9ca1-49823c10cebf" providerId="ADAL" clId="{7DF916CB-9757-44A1-9AB5-0A2BD957D89A}" dt="2022-11-24T08:12:08.588" v="1683" actId="478"/>
          <ac:picMkLst>
            <pc:docMk/>
            <pc:sldMk cId="3124172650" sldId="696"/>
            <ac:picMk id="20" creationId="{02D34C20-3E14-45E0-B128-896FCD341011}"/>
          </ac:picMkLst>
        </pc:picChg>
        <pc:picChg chg="add del mod">
          <ac:chgData name="BAGARRI Olivier" userId="668d2210-c38e-4157-9ca1-49823c10cebf" providerId="ADAL" clId="{7DF916CB-9757-44A1-9AB5-0A2BD957D89A}" dt="2022-11-24T08:08:27.782" v="1661" actId="478"/>
          <ac:picMkLst>
            <pc:docMk/>
            <pc:sldMk cId="3124172650" sldId="696"/>
            <ac:picMk id="1026" creationId="{A42A67A6-54C1-452A-A5FA-DA891F50B755}"/>
          </ac:picMkLst>
        </pc:picChg>
        <pc:picChg chg="add del mod">
          <ac:chgData name="BAGARRI Olivier" userId="668d2210-c38e-4157-9ca1-49823c10cebf" providerId="ADAL" clId="{7DF916CB-9757-44A1-9AB5-0A2BD957D89A}" dt="2022-11-24T08:08:27.086" v="1660" actId="478"/>
          <ac:picMkLst>
            <pc:docMk/>
            <pc:sldMk cId="3124172650" sldId="696"/>
            <ac:picMk id="1028" creationId="{179F9440-DF42-4B13-879B-C05F025314BE}"/>
          </ac:picMkLst>
        </pc:picChg>
        <pc:picChg chg="add mod">
          <ac:chgData name="BAGARRI Olivier" userId="668d2210-c38e-4157-9ca1-49823c10cebf" providerId="ADAL" clId="{7DF916CB-9757-44A1-9AB5-0A2BD957D89A}" dt="2022-11-24T08:12:32.083" v="1688" actId="1076"/>
          <ac:picMkLst>
            <pc:docMk/>
            <pc:sldMk cId="3124172650" sldId="696"/>
            <ac:picMk id="1030" creationId="{EEB3DD26-8E80-4D4E-8462-D82A268A9A7E}"/>
          </ac:picMkLst>
        </pc:picChg>
      </pc:sldChg>
      <pc:sldChg chg="addSp delSp modSp add mod">
        <pc:chgData name="BAGARRI Olivier" userId="668d2210-c38e-4157-9ca1-49823c10cebf" providerId="ADAL" clId="{7DF916CB-9757-44A1-9AB5-0A2BD957D89A}" dt="2022-11-24T07:48:02.159" v="1631" actId="1076"/>
        <pc:sldMkLst>
          <pc:docMk/>
          <pc:sldMk cId="3776859649" sldId="697"/>
        </pc:sldMkLst>
        <pc:spChg chg="mod">
          <ac:chgData name="BAGARRI Olivier" userId="668d2210-c38e-4157-9ca1-49823c10cebf" providerId="ADAL" clId="{7DF916CB-9757-44A1-9AB5-0A2BD957D89A}" dt="2022-11-24T07:35:13.899" v="1290" actId="1076"/>
          <ac:spMkLst>
            <pc:docMk/>
            <pc:sldMk cId="3776859649" sldId="697"/>
            <ac:spMk id="3" creationId="{F3F0BA73-9A95-3149-A254-3607D28BBA1C}"/>
          </ac:spMkLst>
        </pc:spChg>
        <pc:spChg chg="mod">
          <ac:chgData name="BAGARRI Olivier" userId="668d2210-c38e-4157-9ca1-49823c10cebf" providerId="ADAL" clId="{7DF916CB-9757-44A1-9AB5-0A2BD957D89A}" dt="2022-11-24T07:17:57.535" v="627" actId="6549"/>
          <ac:spMkLst>
            <pc:docMk/>
            <pc:sldMk cId="3776859649" sldId="697"/>
            <ac:spMk id="5" creationId="{AAE4181C-9A7B-CD45-AB29-A86C32B4E6E2}"/>
          </ac:spMkLst>
        </pc:spChg>
        <pc:spChg chg="del">
          <ac:chgData name="BAGARRI Olivier" userId="668d2210-c38e-4157-9ca1-49823c10cebf" providerId="ADAL" clId="{7DF916CB-9757-44A1-9AB5-0A2BD957D89A}" dt="2022-11-24T07:18:44.451" v="629" actId="478"/>
          <ac:spMkLst>
            <pc:docMk/>
            <pc:sldMk cId="3776859649" sldId="697"/>
            <ac:spMk id="11" creationId="{E9CD871A-EC4E-46BE-960B-864F1BD63A4B}"/>
          </ac:spMkLst>
        </pc:spChg>
        <pc:spChg chg="add mod">
          <ac:chgData name="BAGARRI Olivier" userId="668d2210-c38e-4157-9ca1-49823c10cebf" providerId="ADAL" clId="{7DF916CB-9757-44A1-9AB5-0A2BD957D89A}" dt="2022-11-24T07:33:09.747" v="1289" actId="20577"/>
          <ac:spMkLst>
            <pc:docMk/>
            <pc:sldMk cId="3776859649" sldId="697"/>
            <ac:spMk id="12" creationId="{911D5C01-08C6-46E8-A2F6-A3C701988CC2}"/>
          </ac:spMkLst>
        </pc:spChg>
        <pc:spChg chg="mod">
          <ac:chgData name="BAGARRI Olivier" userId="668d2210-c38e-4157-9ca1-49823c10cebf" providerId="ADAL" clId="{7DF916CB-9757-44A1-9AB5-0A2BD957D89A}" dt="2022-11-24T07:26:27.039" v="874" actId="20577"/>
          <ac:spMkLst>
            <pc:docMk/>
            <pc:sldMk cId="3776859649" sldId="697"/>
            <ac:spMk id="14" creationId="{43899F4D-92B4-4748-9137-255DC606DC37}"/>
          </ac:spMkLst>
        </pc:spChg>
        <pc:spChg chg="del">
          <ac:chgData name="BAGARRI Olivier" userId="668d2210-c38e-4157-9ca1-49823c10cebf" providerId="ADAL" clId="{7DF916CB-9757-44A1-9AB5-0A2BD957D89A}" dt="2022-11-24T07:18:09.351" v="628" actId="478"/>
          <ac:spMkLst>
            <pc:docMk/>
            <pc:sldMk cId="3776859649" sldId="697"/>
            <ac:spMk id="15" creationId="{194CBE4B-6FBB-49D7-B156-21BE07F90C00}"/>
          </ac:spMkLst>
        </pc:spChg>
        <pc:picChg chg="add mod">
          <ac:chgData name="BAGARRI Olivier" userId="668d2210-c38e-4157-9ca1-49823c10cebf" providerId="ADAL" clId="{7DF916CB-9757-44A1-9AB5-0A2BD957D89A}" dt="2022-11-24T07:48:02.159" v="1631" actId="1076"/>
          <ac:picMkLst>
            <pc:docMk/>
            <pc:sldMk cId="3776859649" sldId="697"/>
            <ac:picMk id="2" creationId="{E490ABF9-DA83-4070-A934-69AAFF1426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EB1B760-D7AD-AC4D-846F-3D53C6167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20447C-FDCC-8442-AF09-FCF897E695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0139-AE1F-4E40-BE09-8D8B930D4DAE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BF73E5-D96F-1841-98D5-A3ED2135C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2CB66-E0E3-7C48-83D6-F2A39E699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C87B-0522-9048-BFBE-BD96AFA322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3770A-6932-DD4D-928A-4BBE12ADBB3D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5D95-0718-8B40-ABCE-FBDF754C3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7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74425F82-9EBC-D74B-8796-ED18891E1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2880542"/>
            <a:ext cx="6193431" cy="23510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C5E2C85-88DA-5443-AB42-D5708BFD7362}"/>
              </a:ext>
            </a:extLst>
          </p:cNvPr>
          <p:cNvSpPr txBox="1">
            <a:spLocks/>
          </p:cNvSpPr>
          <p:nvPr userDrawn="1"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baseline="0" dirty="0">
                <a:solidFill>
                  <a:srgbClr val="13478B"/>
                </a:solidFill>
                <a:latin typeface="Graphik Bold" panose="020B0503030202060203" pitchFamily="34" charset="77"/>
              </a:rPr>
              <a:t>Modifiez le style du titre</a:t>
            </a:r>
            <a:endParaRPr lang="en-US" sz="2000" b="1" baseline="0" dirty="0">
              <a:solidFill>
                <a:srgbClr val="13478B"/>
              </a:solidFill>
              <a:latin typeface="Graphik Bold" panose="020B0503030202060203" pitchFamily="34" charset="77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DED6AB9-98D3-1F4B-BE57-68D461440C7F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  <p:sp>
        <p:nvSpPr>
          <p:cNvPr id="25" name="Rectangle à coins arrondis 24">
            <a:extLst>
              <a:ext uri="{FF2B5EF4-FFF2-40B4-BE49-F238E27FC236}">
                <a16:creationId xmlns:a16="http://schemas.microsoft.com/office/drawing/2014/main" id="{C1E6B8A6-4155-3447-9D7E-DFCC9D6CFC85}"/>
              </a:ext>
            </a:extLst>
          </p:cNvPr>
          <p:cNvSpPr/>
          <p:nvPr userDrawn="1"/>
        </p:nvSpPr>
        <p:spPr>
          <a:xfrm>
            <a:off x="6997148" y="2806810"/>
            <a:ext cx="4476584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8C2F4A-0EDF-1045-A95E-A4485800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0" y="410369"/>
            <a:ext cx="7886700" cy="731098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rgbClr val="13478B"/>
                </a:solidFill>
                <a:latin typeface="Graphik Bold" panose="020B0503030202060203" pitchFamily="34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97AE78-FE67-DC4C-8A46-44FDC17465C6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C5E60E-0737-594A-9128-9D409722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2"/>
            <a:ext cx="7886700" cy="11435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9CDE"/>
              </a:buClr>
              <a:defRPr sz="14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A90CCC-74F5-1746-9CCC-C81E61412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50815" y="3020786"/>
            <a:ext cx="2774761" cy="2188028"/>
          </a:xfrm>
          <a:prstGeom prst="rect">
            <a:avLst/>
          </a:prstGeom>
        </p:spPr>
      </p:pic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CB0F9C87-6CF3-7B43-90A1-09DC75E5B4C6}"/>
              </a:ext>
            </a:extLst>
          </p:cNvPr>
          <p:cNvSpPr/>
          <p:nvPr userDrawn="1"/>
        </p:nvSpPr>
        <p:spPr>
          <a:xfrm>
            <a:off x="6846073" y="2806810"/>
            <a:ext cx="4627659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8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03358C-2E91-144A-A3E0-C0D70641B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5AE4D3-468D-F54A-947E-DAFC0B4A1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B110B6-6931-0645-A9D3-D040477C9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07" y="1016"/>
            <a:ext cx="12188385" cy="68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F2F81D-5871-834E-A2CD-2CB68000E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1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06868C-65CA-8F4C-9246-93F6D11FB7C0}"/>
              </a:ext>
            </a:extLst>
          </p:cNvPr>
          <p:cNvSpPr txBox="1"/>
          <p:nvPr/>
        </p:nvSpPr>
        <p:spPr>
          <a:xfrm>
            <a:off x="519192" y="1867950"/>
            <a:ext cx="9206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Programme Alcotra 2021-2027</a:t>
            </a:r>
          </a:p>
          <a:p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Programma Alcotra 2021-2027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0CAA0A-83B4-1F48-8079-39336AD02867}"/>
              </a:ext>
            </a:extLst>
          </p:cNvPr>
          <p:cNvSpPr txBox="1"/>
          <p:nvPr/>
        </p:nvSpPr>
        <p:spPr>
          <a:xfrm>
            <a:off x="557116" y="3639432"/>
            <a:ext cx="7099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spc="100" dirty="0">
                <a:solidFill>
                  <a:schemeClr val="bg1"/>
                </a:solidFill>
                <a:latin typeface="Arial" panose="020B0604020202020204" pitchFamily="34" charset="0"/>
              </a:rPr>
              <a:t>Interreg VI ALCOTRA France-Italia</a:t>
            </a:r>
          </a:p>
          <a:p>
            <a:r>
              <a:rPr lang="fr-FR" sz="2300" spc="100" dirty="0">
                <a:solidFill>
                  <a:schemeClr val="bg1"/>
                </a:solidFill>
                <a:latin typeface="Arial" panose="020B0604020202020204" pitchFamily="34" charset="0"/>
              </a:rPr>
              <a:t>2021-2027</a:t>
            </a:r>
            <a:endParaRPr lang="fr-FR" sz="2400" spc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AF6EE25-6B58-C84E-A5B0-1369DCDBDA78}"/>
              </a:ext>
            </a:extLst>
          </p:cNvPr>
          <p:cNvCxnSpPr>
            <a:cxnSpLocks/>
          </p:cNvCxnSpPr>
          <p:nvPr/>
        </p:nvCxnSpPr>
        <p:spPr>
          <a:xfrm>
            <a:off x="643163" y="3446188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D1D52AF-30DD-CB42-F888-36510B1C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CDD3E89-1FDC-5185-0913-5A858289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198" y="5610386"/>
            <a:ext cx="2258789" cy="519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EBE38B-4841-AF49-E48D-0B2F57A6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0692" y="6406467"/>
            <a:ext cx="2258789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Caractère stratégique des projets</a:t>
            </a:r>
          </a:p>
          <a:p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Carattere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strategico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dei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progetti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94CBE4B-6FBB-49D7-B156-21BE07F90C00}"/>
              </a:ext>
            </a:extLst>
          </p:cNvPr>
          <p:cNvSpPr txBox="1"/>
          <p:nvPr/>
        </p:nvSpPr>
        <p:spPr>
          <a:xfrm>
            <a:off x="7820847" y="3209597"/>
            <a:ext cx="4264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000000"/>
                </a:solidFill>
                <a:latin typeface="+mj-lt"/>
              </a:rPr>
              <a:t>Notation: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50% de la notation finale repose sur les critères dits « stratégiques », soit 100 points sur 200.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fr-FR" sz="1200" b="1" i="0" u="none" strike="noStrike" baseline="0" dirty="0" err="1">
                <a:solidFill>
                  <a:srgbClr val="000000"/>
                </a:solidFill>
                <a:latin typeface="+mj-lt"/>
              </a:rPr>
              <a:t>Punteggio</a:t>
            </a:r>
            <a:r>
              <a:rPr lang="fr-FR" sz="1200" b="1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it-IT" altLang="fr-FR" sz="1200" dirty="0">
                <a:solidFill>
                  <a:srgbClr val="000000"/>
                </a:solidFill>
                <a:latin typeface="+mj-lt"/>
              </a:rPr>
              <a:t>Il 50% del punteggio finale si basa sui criteri detti "strategici", ovvero 100 punti su 200.</a:t>
            </a:r>
            <a:endParaRPr lang="fr-FR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CD871A-EC4E-46BE-960B-864F1BD63A4B}"/>
              </a:ext>
            </a:extLst>
          </p:cNvPr>
          <p:cNvSpPr txBox="1"/>
          <p:nvPr/>
        </p:nvSpPr>
        <p:spPr>
          <a:xfrm>
            <a:off x="257667" y="3807845"/>
            <a:ext cx="69548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fr-FR" sz="1200" dirty="0"/>
              <a:t>Quadro logico solide con una vera analisi dei bisogni transfrontalieri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it-IT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fr-FR" sz="1200" dirty="0"/>
              <a:t>I progetti devono rispondere e contribuire alle linee guida strategiche stabilite dall'Unione europea (Green Deal, Gioventù, Digitale, Formazione, Ambiente, Turismo, ecc.)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fr-FR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fr-FR" sz="1200" dirty="0"/>
              <a:t>I progetti devono rispondere e contribuire agli orientamenti strategici stabiliti dai territori (strategia regionale dell'UE, piano di sviluppo locale o aree interne, ecc.)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899F4D-92B4-4748-9137-255DC606DC37}"/>
              </a:ext>
            </a:extLst>
          </p:cNvPr>
          <p:cNvSpPr txBox="1"/>
          <p:nvPr/>
        </p:nvSpPr>
        <p:spPr>
          <a:xfrm>
            <a:off x="257665" y="2207906"/>
            <a:ext cx="6954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Un cadre logique solide avec une vraie analyse des besoins transfrontaliers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Les projets doivent s’inscrire et contribuer aux orientations stratégiques arrêtées par l’Union européenne (Green Deal, Jeunesse, Digital, Formation, Environnement, Tourisme,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Les projets doivent s’inscrire et contribuer aux orientations stratégiques arrêtées par les territoires (stratégie UE régionale, Schéma de développement ou d’aménagement, Schéma de développement touristique, etc.)</a:t>
            </a:r>
          </a:p>
        </p:txBody>
      </p:sp>
      <p:pic>
        <p:nvPicPr>
          <p:cNvPr id="1030" name="Picture 6" descr="Définir sa stratégie de continuité avant de développer un PCA/PRA | Veyan">
            <a:extLst>
              <a:ext uri="{FF2B5EF4-FFF2-40B4-BE49-F238E27FC236}">
                <a16:creationId xmlns:a16="http://schemas.microsoft.com/office/drawing/2014/main" id="{EEB3DD26-8E80-4D4E-8462-D82A268A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7" y="326762"/>
            <a:ext cx="3442233" cy="18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7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63" y="1536506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Durabilité environnementale et économique des projets</a:t>
            </a:r>
          </a:p>
          <a:p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Sostenibilità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ambientale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ed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economica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dei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progetti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3899F4D-92B4-4748-9137-255DC606DC37}"/>
              </a:ext>
            </a:extLst>
          </p:cNvPr>
          <p:cNvSpPr txBox="1"/>
          <p:nvPr/>
        </p:nvSpPr>
        <p:spPr>
          <a:xfrm>
            <a:off x="322981" y="2538537"/>
            <a:ext cx="44263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Tenir compte des 6 objectifs environnementaux de l’UE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+mj-lt"/>
              </a:rPr>
              <a:t>Evaluer les effets escomptés des infrastructures sur le changement climatique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Privilégier les solutions fondées sur la nature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Limiter la consommation des sols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Etc.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Tenere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conto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dei 6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obiettivi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ambientali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dell’UE</a:t>
            </a:r>
            <a:endParaRPr lang="fr-FR" altLang="fr-FR" sz="1200" dirty="0">
              <a:solidFill>
                <a:srgbClr val="000000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+mj-lt"/>
              </a:rPr>
              <a:t>Valutare gli impatti previsti degli investimenti in infrastrutture  sul cambiamento climatico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Privilegiare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le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soluzioni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basate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sulla</a:t>
            </a:r>
            <a:r>
              <a:rPr lang="fr-FR" altLang="fr-FR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</a:rPr>
              <a:t>natura</a:t>
            </a:r>
            <a:endParaRPr lang="fr-FR" altLang="fr-FR" sz="1200" dirty="0">
              <a:solidFill>
                <a:srgbClr val="000000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+mj-lt"/>
              </a:rPr>
              <a:t>Limitare il consumo del suolo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altLang="fr-FR" sz="1200" dirty="0">
                <a:solidFill>
                  <a:srgbClr val="000000"/>
                </a:solidFill>
                <a:latin typeface="+mj-lt"/>
              </a:rPr>
              <a:t>Ecc.</a:t>
            </a:r>
            <a:endParaRPr lang="fr-FR" altLang="fr-FR" sz="1200" dirty="0">
              <a:solidFill>
                <a:srgbClr val="000000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1D5C01-08C6-46E8-A2F6-A3C701988CC2}"/>
              </a:ext>
            </a:extLst>
          </p:cNvPr>
          <p:cNvSpPr txBox="1"/>
          <p:nvPr/>
        </p:nvSpPr>
        <p:spPr>
          <a:xfrm>
            <a:off x="6112743" y="2538537"/>
            <a:ext cx="442630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Viabilité financière des investissements dans une infrastructure ou un investissement productif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Impact et durabilité des projets au-delà du financement ALCOTRA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+mj-lt"/>
              </a:rPr>
              <a:t>Capacité financière des bénéficiaires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altLang="fr-FR" sz="1200" dirty="0">
                <a:latin typeface="+mj-lt"/>
              </a:rPr>
              <a:t>Sostenibilità finanziaria degli investimenti in infrastrutture o investimenti produttivi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altLang="fr-FR" sz="1200" dirty="0">
                <a:latin typeface="+mj-lt"/>
              </a:rPr>
              <a:t>Impatto e sostenibilità dei progetti </a:t>
            </a:r>
            <a:r>
              <a:rPr lang="it-IT" sz="1200" dirty="0">
                <a:latin typeface="+mj-lt"/>
              </a:rPr>
              <a:t>oltre il periodo di finanziamento Alcotra </a:t>
            </a:r>
            <a:endParaRPr lang="it-IT" altLang="fr-FR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err="1">
                <a:latin typeface="+mj-lt"/>
              </a:rPr>
              <a:t>Capacità</a:t>
            </a:r>
            <a:r>
              <a:rPr lang="fr-FR" altLang="fr-FR" sz="1200" dirty="0">
                <a:latin typeface="+mj-lt"/>
              </a:rPr>
              <a:t> </a:t>
            </a:r>
            <a:r>
              <a:rPr lang="fr-FR" altLang="fr-FR" sz="1200" dirty="0" err="1">
                <a:latin typeface="+mj-lt"/>
              </a:rPr>
              <a:t>finanziara</a:t>
            </a:r>
            <a:r>
              <a:rPr lang="fr-FR" altLang="fr-FR" sz="1200" dirty="0">
                <a:latin typeface="+mj-lt"/>
              </a:rPr>
              <a:t> dei </a:t>
            </a:r>
            <a:r>
              <a:rPr lang="fr-FR" altLang="fr-FR" sz="1200" dirty="0" err="1">
                <a:latin typeface="+mj-lt"/>
              </a:rPr>
              <a:t>beneficiari</a:t>
            </a:r>
            <a:endParaRPr lang="fr-FR" altLang="fr-FR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altLang="fr-FR" sz="1200" dirty="0">
                <a:latin typeface="+mj-lt"/>
              </a:rPr>
              <a:t>Ecc.</a:t>
            </a:r>
            <a:endParaRPr lang="fr-FR" altLang="fr-FR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90ABF9-DA83-4070-A934-69AAFF14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734" y="277902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448407" y="321634"/>
            <a:ext cx="10393763" cy="7949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Les actions mises en œuvre par l’Autorité de gestion et le Secrétariat conjoint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</a:t>
            </a:r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zioni attivate dall’Autorità di gestione e dal Segretariato congiunto</a:t>
            </a:r>
            <a:endParaRPr lang="fr-FR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095425-81BD-43F6-86F0-2CAE15837736}"/>
              </a:ext>
            </a:extLst>
          </p:cNvPr>
          <p:cNvSpPr txBox="1"/>
          <p:nvPr/>
        </p:nvSpPr>
        <p:spPr>
          <a:xfrm>
            <a:off x="448407" y="1326315"/>
            <a:ext cx="8568365" cy="448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9C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347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Simplification /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47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Semplificazione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347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9C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1347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Formulaire de candidature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Documents obligatoires au dépôt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Procédures et mise en œuvre des projets (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taux forfaitaires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Outils (Synergie CTE)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Taux forfaitaires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Etc.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Formulario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candidature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Documenti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obligatori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al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momento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del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deposito</a:t>
            </a:r>
            <a:endParaRPr lang="fr-F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Procedure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e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attuazione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dei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progetti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tassi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forfaitari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umenti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(Synergie CTE)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Tassi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forfettari</a:t>
            </a:r>
            <a:endParaRPr lang="fr-FR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Ecc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lnSpc>
                <a:spcPct val="150000"/>
              </a:lnSpc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558C843-9D0C-4514-933F-97ED1775A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168" y="2081901"/>
            <a:ext cx="2807131" cy="21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4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635C93-E155-48AD-AEF4-404CAAD86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61" y="0"/>
            <a:ext cx="1095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272363"/>
            <a:ext cx="5212730" cy="731098"/>
          </a:xfrm>
        </p:spPr>
        <p:txBody>
          <a:bodyPr>
            <a:normAutofit fontScale="70000" lnSpcReduction="20000"/>
          </a:bodyPr>
          <a:lstStyle/>
          <a:p>
            <a:r>
              <a:rPr lang="fr-FR" sz="2900" b="1" dirty="0"/>
              <a:t>5 grandes étapes</a:t>
            </a:r>
          </a:p>
          <a:p>
            <a:r>
              <a:rPr lang="fr-FR" sz="2900" b="1" dirty="0"/>
              <a:t>5 grande </a:t>
            </a:r>
            <a:r>
              <a:rPr lang="fr-FR" sz="2900" b="1" dirty="0" err="1"/>
              <a:t>fasi</a:t>
            </a:r>
            <a:endParaRPr lang="it-IT" altLang="fr-FR" sz="2900" b="1" dirty="0">
              <a:latin typeface="Graphik Regular" panose="020B0503030202060203" pitchFamily="34" charset="77"/>
              <a:ea typeface="+mn-ea"/>
              <a:cs typeface="+mn-cs"/>
            </a:endParaRPr>
          </a:p>
          <a:p>
            <a:endParaRPr lang="fr-FR" sz="1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19192" y="42537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Processus d’instruction accéléré</a:t>
            </a:r>
          </a:p>
          <a:p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Processo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di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istruttoria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accelerato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17F4D463-86C2-497D-A2B4-6E42C9347AFD}"/>
              </a:ext>
            </a:extLst>
          </p:cNvPr>
          <p:cNvGrpSpPr/>
          <p:nvPr/>
        </p:nvGrpSpPr>
        <p:grpSpPr>
          <a:xfrm>
            <a:off x="356840" y="2289527"/>
            <a:ext cx="2427688" cy="971075"/>
            <a:chOff x="1" y="1205149"/>
            <a:chExt cx="2427688" cy="971075"/>
          </a:xfrm>
        </p:grpSpPr>
        <p:sp>
          <p:nvSpPr>
            <p:cNvPr id="26" name="Flèche : chevron 25">
              <a:extLst>
                <a:ext uri="{FF2B5EF4-FFF2-40B4-BE49-F238E27FC236}">
                  <a16:creationId xmlns:a16="http://schemas.microsoft.com/office/drawing/2014/main" id="{05C2AA6A-C75C-4331-B8D1-35298FD25C67}"/>
                </a:ext>
              </a:extLst>
            </p:cNvPr>
            <p:cNvSpPr/>
            <p:nvPr/>
          </p:nvSpPr>
          <p:spPr>
            <a:xfrm>
              <a:off x="1" y="1205149"/>
              <a:ext cx="2427688" cy="971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èche : chevron 4">
              <a:extLst>
                <a:ext uri="{FF2B5EF4-FFF2-40B4-BE49-F238E27FC236}">
                  <a16:creationId xmlns:a16="http://schemas.microsoft.com/office/drawing/2014/main" id="{57BB2F7A-AEED-4587-8D0A-D976DDB25E9F}"/>
                </a:ext>
              </a:extLst>
            </p:cNvPr>
            <p:cNvSpPr txBox="1"/>
            <p:nvPr/>
          </p:nvSpPr>
          <p:spPr>
            <a:xfrm>
              <a:off x="485539" y="1205149"/>
              <a:ext cx="1456613" cy="97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Recevabilité/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 err="1"/>
                <a:t>Ricevibilità</a:t>
              </a:r>
              <a:endParaRPr lang="fr-FR" sz="1600" kern="1200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3D0B5FD-C24D-47FB-9171-04C94A8CD996}"/>
              </a:ext>
            </a:extLst>
          </p:cNvPr>
          <p:cNvGrpSpPr/>
          <p:nvPr/>
        </p:nvGrpSpPr>
        <p:grpSpPr>
          <a:xfrm>
            <a:off x="2541760" y="2289527"/>
            <a:ext cx="2427688" cy="971075"/>
            <a:chOff x="2184921" y="1205149"/>
            <a:chExt cx="2427688" cy="971075"/>
          </a:xfrm>
        </p:grpSpPr>
        <p:sp>
          <p:nvSpPr>
            <p:cNvPr id="24" name="Flèche : chevron 23">
              <a:extLst>
                <a:ext uri="{FF2B5EF4-FFF2-40B4-BE49-F238E27FC236}">
                  <a16:creationId xmlns:a16="http://schemas.microsoft.com/office/drawing/2014/main" id="{8ED4F7BF-2275-4D61-B7FA-C4BABAB8726B}"/>
                </a:ext>
              </a:extLst>
            </p:cNvPr>
            <p:cNvSpPr/>
            <p:nvPr/>
          </p:nvSpPr>
          <p:spPr>
            <a:xfrm>
              <a:off x="2184921" y="1205149"/>
              <a:ext cx="2427688" cy="971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lèche : chevron 6">
              <a:extLst>
                <a:ext uri="{FF2B5EF4-FFF2-40B4-BE49-F238E27FC236}">
                  <a16:creationId xmlns:a16="http://schemas.microsoft.com/office/drawing/2014/main" id="{8571DCDF-5C32-431E-A7A7-34AF35A4139A}"/>
                </a:ext>
              </a:extLst>
            </p:cNvPr>
            <p:cNvSpPr txBox="1"/>
            <p:nvPr/>
          </p:nvSpPr>
          <p:spPr>
            <a:xfrm>
              <a:off x="2670459" y="1205149"/>
              <a:ext cx="1456613" cy="97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Admissibilité: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 err="1"/>
                <a:t>Ammissibilità</a:t>
              </a:r>
              <a:endParaRPr lang="fr-FR" sz="1600" kern="120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5E477EB-43B5-482E-8482-5CADA883BDB4}"/>
              </a:ext>
            </a:extLst>
          </p:cNvPr>
          <p:cNvGrpSpPr/>
          <p:nvPr/>
        </p:nvGrpSpPr>
        <p:grpSpPr>
          <a:xfrm>
            <a:off x="4726680" y="2289527"/>
            <a:ext cx="2427688" cy="971075"/>
            <a:chOff x="4369841" y="1205149"/>
            <a:chExt cx="2427688" cy="971075"/>
          </a:xfrm>
        </p:grpSpPr>
        <p:sp>
          <p:nvSpPr>
            <p:cNvPr id="22" name="Flèche : chevron 21">
              <a:extLst>
                <a:ext uri="{FF2B5EF4-FFF2-40B4-BE49-F238E27FC236}">
                  <a16:creationId xmlns:a16="http://schemas.microsoft.com/office/drawing/2014/main" id="{A297BB6F-C517-48E0-8F39-FBFE00BB658D}"/>
                </a:ext>
              </a:extLst>
            </p:cNvPr>
            <p:cNvSpPr/>
            <p:nvPr/>
          </p:nvSpPr>
          <p:spPr>
            <a:xfrm>
              <a:off x="4369841" y="1205149"/>
              <a:ext cx="2427688" cy="971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èche : chevron 8">
              <a:extLst>
                <a:ext uri="{FF2B5EF4-FFF2-40B4-BE49-F238E27FC236}">
                  <a16:creationId xmlns:a16="http://schemas.microsoft.com/office/drawing/2014/main" id="{A27BF3BE-75C9-4355-950C-2A4DEFBA531F}"/>
                </a:ext>
              </a:extLst>
            </p:cNvPr>
            <p:cNvSpPr txBox="1"/>
            <p:nvPr/>
          </p:nvSpPr>
          <p:spPr>
            <a:xfrm>
              <a:off x="4855379" y="1205149"/>
              <a:ext cx="1456613" cy="97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Qualité des projets/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 err="1"/>
                <a:t>Qualità</a:t>
              </a:r>
              <a:r>
                <a:rPr lang="fr-FR" sz="1600" kern="1200" dirty="0"/>
                <a:t> dei </a:t>
              </a:r>
              <a:r>
                <a:rPr lang="fr-FR" sz="1600" kern="1200" dirty="0" err="1"/>
                <a:t>progetti</a:t>
              </a:r>
              <a:endParaRPr lang="fr-FR" sz="1600" kern="120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3BEF308-0EA5-41CD-B3B9-EC056E662B0F}"/>
              </a:ext>
            </a:extLst>
          </p:cNvPr>
          <p:cNvGrpSpPr/>
          <p:nvPr/>
        </p:nvGrpSpPr>
        <p:grpSpPr>
          <a:xfrm>
            <a:off x="6879991" y="2289527"/>
            <a:ext cx="2427688" cy="971075"/>
            <a:chOff x="6523152" y="1205149"/>
            <a:chExt cx="2427688" cy="971075"/>
          </a:xfrm>
        </p:grpSpPr>
        <p:sp>
          <p:nvSpPr>
            <p:cNvPr id="20" name="Flèche : chevron 19">
              <a:extLst>
                <a:ext uri="{FF2B5EF4-FFF2-40B4-BE49-F238E27FC236}">
                  <a16:creationId xmlns:a16="http://schemas.microsoft.com/office/drawing/2014/main" id="{9F00BB5F-8239-418C-A48D-D65D2E27F1C6}"/>
                </a:ext>
              </a:extLst>
            </p:cNvPr>
            <p:cNvSpPr/>
            <p:nvPr/>
          </p:nvSpPr>
          <p:spPr>
            <a:xfrm>
              <a:off x="6523152" y="1205149"/>
              <a:ext cx="2427688" cy="971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èche : chevron 10">
              <a:extLst>
                <a:ext uri="{FF2B5EF4-FFF2-40B4-BE49-F238E27FC236}">
                  <a16:creationId xmlns:a16="http://schemas.microsoft.com/office/drawing/2014/main" id="{3446DC85-C6D7-4AB4-B8B0-717FB27238CA}"/>
                </a:ext>
              </a:extLst>
            </p:cNvPr>
            <p:cNvSpPr txBox="1"/>
            <p:nvPr/>
          </p:nvSpPr>
          <p:spPr>
            <a:xfrm>
              <a:off x="7008690" y="1205149"/>
              <a:ext cx="1456613" cy="97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Notation et classement/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 err="1"/>
                <a:t>Punteggio</a:t>
              </a:r>
              <a:r>
                <a:rPr lang="fr-FR" sz="1600" kern="1200" dirty="0"/>
                <a:t> e </a:t>
              </a:r>
              <a:r>
                <a:rPr lang="fr-FR" sz="1600" kern="1200" dirty="0" err="1"/>
                <a:t>graduatoria</a:t>
              </a:r>
              <a:endParaRPr lang="fr-FR" sz="1600" kern="1200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1E76666-C6D4-4150-939E-BB3604F0854A}"/>
              </a:ext>
            </a:extLst>
          </p:cNvPr>
          <p:cNvGrpSpPr/>
          <p:nvPr/>
        </p:nvGrpSpPr>
        <p:grpSpPr>
          <a:xfrm>
            <a:off x="9099246" y="2289527"/>
            <a:ext cx="2427688" cy="971075"/>
            <a:chOff x="8742407" y="1205149"/>
            <a:chExt cx="2427688" cy="971075"/>
          </a:xfrm>
        </p:grpSpPr>
        <p:sp>
          <p:nvSpPr>
            <p:cNvPr id="18" name="Flèche : chevron 17">
              <a:extLst>
                <a:ext uri="{FF2B5EF4-FFF2-40B4-BE49-F238E27FC236}">
                  <a16:creationId xmlns:a16="http://schemas.microsoft.com/office/drawing/2014/main" id="{4C786CE5-753F-4BDC-BF29-82E4717A6455}"/>
                </a:ext>
              </a:extLst>
            </p:cNvPr>
            <p:cNvSpPr/>
            <p:nvPr/>
          </p:nvSpPr>
          <p:spPr>
            <a:xfrm>
              <a:off x="8742407" y="1205149"/>
              <a:ext cx="2427688" cy="971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èche : chevron 12">
              <a:extLst>
                <a:ext uri="{FF2B5EF4-FFF2-40B4-BE49-F238E27FC236}">
                  <a16:creationId xmlns:a16="http://schemas.microsoft.com/office/drawing/2014/main" id="{8B144A47-D928-4C69-B0EA-AB8E3E8BED38}"/>
                </a:ext>
              </a:extLst>
            </p:cNvPr>
            <p:cNvSpPr txBox="1"/>
            <p:nvPr/>
          </p:nvSpPr>
          <p:spPr>
            <a:xfrm>
              <a:off x="9227945" y="1205149"/>
              <a:ext cx="1456613" cy="97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Sélection des projets/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 err="1"/>
                <a:t>Selezione</a:t>
              </a:r>
              <a:r>
                <a:rPr lang="fr-FR" sz="1600" kern="1200" dirty="0"/>
                <a:t> dei </a:t>
              </a:r>
              <a:r>
                <a:rPr lang="fr-FR" sz="1600" kern="1200" dirty="0" err="1"/>
                <a:t>progetti</a:t>
              </a:r>
              <a:endParaRPr lang="fr-FR" sz="1600" kern="1200" dirty="0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6E9B17F7-2595-4BEE-9DEF-38970892570A}"/>
              </a:ext>
            </a:extLst>
          </p:cNvPr>
          <p:cNvSpPr txBox="1"/>
          <p:nvPr/>
        </p:nvSpPr>
        <p:spPr>
          <a:xfrm>
            <a:off x="483800" y="3311152"/>
            <a:ext cx="174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 de clôture + 1 mois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361176-A02E-4BD3-8401-D05177F73455}"/>
              </a:ext>
            </a:extLst>
          </p:cNvPr>
          <p:cNvSpPr txBox="1"/>
          <p:nvPr/>
        </p:nvSpPr>
        <p:spPr>
          <a:xfrm>
            <a:off x="2628050" y="3291685"/>
            <a:ext cx="174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 de clôture + 2 mois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3114F5E-AB24-4038-9D6D-F6443B832C8D}"/>
              </a:ext>
            </a:extLst>
          </p:cNvPr>
          <p:cNvSpPr txBox="1"/>
          <p:nvPr/>
        </p:nvSpPr>
        <p:spPr>
          <a:xfrm>
            <a:off x="4839710" y="3304780"/>
            <a:ext cx="174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 de clôture + 3 mois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776135F-BFF9-49AA-B2B2-B3694A3AF3E4}"/>
              </a:ext>
            </a:extLst>
          </p:cNvPr>
          <p:cNvSpPr txBox="1"/>
          <p:nvPr/>
        </p:nvSpPr>
        <p:spPr>
          <a:xfrm>
            <a:off x="7747697" y="3348524"/>
            <a:ext cx="278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 de clôture + 4 mois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F1C375-31D9-4A79-ACEE-2B43A932136C}"/>
              </a:ext>
            </a:extLst>
          </p:cNvPr>
          <p:cNvSpPr txBox="1"/>
          <p:nvPr/>
        </p:nvSpPr>
        <p:spPr>
          <a:xfrm>
            <a:off x="483800" y="4221276"/>
            <a:ext cx="187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 di </a:t>
            </a:r>
            <a:r>
              <a:rPr lang="fr-FR" dirty="0" err="1"/>
              <a:t>chiusura</a:t>
            </a:r>
            <a:r>
              <a:rPr lang="fr-FR" dirty="0"/>
              <a:t> </a:t>
            </a:r>
          </a:p>
          <a:p>
            <a:r>
              <a:rPr lang="fr-FR" dirty="0"/>
              <a:t>+ 1 </a:t>
            </a:r>
            <a:r>
              <a:rPr lang="fr-FR" dirty="0" err="1"/>
              <a:t>mese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2C2857-399B-48FB-A666-B12F537064DB}"/>
              </a:ext>
            </a:extLst>
          </p:cNvPr>
          <p:cNvSpPr txBox="1"/>
          <p:nvPr/>
        </p:nvSpPr>
        <p:spPr>
          <a:xfrm>
            <a:off x="2628049" y="4221276"/>
            <a:ext cx="187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 di </a:t>
            </a:r>
            <a:r>
              <a:rPr lang="fr-FR" dirty="0" err="1"/>
              <a:t>chiusura</a:t>
            </a:r>
            <a:r>
              <a:rPr lang="fr-FR" dirty="0"/>
              <a:t> </a:t>
            </a:r>
          </a:p>
          <a:p>
            <a:r>
              <a:rPr lang="fr-FR" dirty="0"/>
              <a:t>+ 2 </a:t>
            </a:r>
            <a:r>
              <a:rPr lang="fr-FR" dirty="0" err="1"/>
              <a:t>mesi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30CDDE4-1357-4528-AD2D-942F0CFA55FD}"/>
              </a:ext>
            </a:extLst>
          </p:cNvPr>
          <p:cNvSpPr txBox="1"/>
          <p:nvPr/>
        </p:nvSpPr>
        <p:spPr>
          <a:xfrm>
            <a:off x="4844569" y="4199823"/>
            <a:ext cx="187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 di </a:t>
            </a:r>
            <a:r>
              <a:rPr lang="fr-FR" dirty="0" err="1"/>
              <a:t>chiusura</a:t>
            </a:r>
            <a:r>
              <a:rPr lang="fr-FR" dirty="0"/>
              <a:t> </a:t>
            </a:r>
          </a:p>
          <a:p>
            <a:r>
              <a:rPr lang="fr-FR" dirty="0"/>
              <a:t>+ 3 </a:t>
            </a:r>
            <a:r>
              <a:rPr lang="fr-FR" dirty="0" err="1"/>
              <a:t>mesi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FEA96D-AAF4-4DDA-9819-31D175FBA66D}"/>
              </a:ext>
            </a:extLst>
          </p:cNvPr>
          <p:cNvSpPr txBox="1"/>
          <p:nvPr/>
        </p:nvSpPr>
        <p:spPr>
          <a:xfrm>
            <a:off x="7747697" y="4168099"/>
            <a:ext cx="290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 di </a:t>
            </a:r>
            <a:r>
              <a:rPr lang="fr-FR" dirty="0" err="1"/>
              <a:t>chiusura</a:t>
            </a:r>
            <a:r>
              <a:rPr lang="fr-FR" dirty="0"/>
              <a:t> + 4 </a:t>
            </a:r>
            <a:r>
              <a:rPr lang="fr-FR" dirty="0" err="1"/>
              <a:t>mesi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41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6EAB65E-6092-4303-AAFD-C42B0D516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57324"/>
              </p:ext>
            </p:extLst>
          </p:nvPr>
        </p:nvGraphicFramePr>
        <p:xfrm>
          <a:off x="1333991" y="1539493"/>
          <a:ext cx="9078971" cy="2871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651">
                  <a:extLst>
                    <a:ext uri="{9D8B030D-6E8A-4147-A177-3AD203B41FA5}">
                      <a16:colId xmlns:a16="http://schemas.microsoft.com/office/drawing/2014/main" val="385242343"/>
                    </a:ext>
                  </a:extLst>
                </a:gridCol>
                <a:gridCol w="5903854">
                  <a:extLst>
                    <a:ext uri="{9D8B030D-6E8A-4147-A177-3AD203B41FA5}">
                      <a16:colId xmlns:a16="http://schemas.microsoft.com/office/drawing/2014/main" val="63086149"/>
                    </a:ext>
                  </a:extLst>
                </a:gridCol>
                <a:gridCol w="1329222">
                  <a:extLst>
                    <a:ext uri="{9D8B030D-6E8A-4147-A177-3AD203B41FA5}">
                      <a16:colId xmlns:a16="http://schemas.microsoft.com/office/drawing/2014/main" val="697733550"/>
                    </a:ext>
                  </a:extLst>
                </a:gridCol>
                <a:gridCol w="1146244">
                  <a:extLst>
                    <a:ext uri="{9D8B030D-6E8A-4147-A177-3AD203B41FA5}">
                      <a16:colId xmlns:a16="http://schemas.microsoft.com/office/drawing/2014/main" val="526125246"/>
                    </a:ext>
                  </a:extLst>
                </a:gridCol>
              </a:tblGrid>
              <a:tr h="537479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1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Ricevibilità</a:t>
                      </a:r>
                      <a:endParaRPr lang="fr-FR" sz="2400" kern="50" dirty="0">
                        <a:effectLst/>
                      </a:endParaRPr>
                    </a:p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50">
                          <a:effectLst/>
                        </a:rPr>
                        <a:t>Responsabile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50">
                          <a:effectLst/>
                        </a:rPr>
                        <a:t>Carattere blocante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448271"/>
                  </a:ext>
                </a:extLst>
              </a:tr>
              <a:tr h="399007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1.1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Formulario di candidatura completato e depositato sulla piattaforma Synergie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91955"/>
                  </a:ext>
                </a:extLst>
              </a:tr>
              <a:tr h="3759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1.2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Qualità della stesura del formulario (formulario compilato correttamente) 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799571"/>
                  </a:ext>
                </a:extLst>
              </a:tr>
              <a:tr h="382598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1.3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Corrispondenza delle versioni nelle due lingue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52223"/>
                  </a:ext>
                </a:extLst>
              </a:tr>
              <a:tr h="382598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1.4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Lettera di impegno firmata dal Capofila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432658"/>
                  </a:ext>
                </a:extLst>
              </a:tr>
              <a:tr h="382598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1.5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Lettere di mandato firmate dai partner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34862"/>
                  </a:ext>
                </a:extLst>
              </a:tr>
              <a:tr h="339064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1.6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Presenza degli altri allegati richiesti nel formulario</a:t>
                      </a:r>
                      <a:endParaRPr lang="fr-FR" sz="2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No</a:t>
                      </a:r>
                      <a:endParaRPr lang="fr-FR" sz="2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87760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0AE78DD-4B16-4300-9455-59830FB6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014" y="394737"/>
            <a:ext cx="10086357" cy="10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fr-FR" sz="2000" b="1" dirty="0">
                <a:solidFill>
                  <a:srgbClr val="13478B"/>
                </a:solidFill>
                <a:latin typeface="Georgia" panose="02040502050405020303" pitchFamily="18" charset="0"/>
                <a:ea typeface="+mj-ea"/>
                <a:cs typeface="+mj-cs"/>
              </a:rPr>
              <a:t>Criteri applicabili ai progetti singoli approvati dal Comitato di sorveglianza in applicazione dell’articolo 30.2 del Regolamento UE 2021/1059</a:t>
            </a:r>
            <a:endParaRPr lang="fr-FR" altLang="fr-FR" sz="2000" b="1" dirty="0">
              <a:solidFill>
                <a:srgbClr val="13478B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AF7FF94-91A9-4BCF-9BA3-6E49170C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50649"/>
              </p:ext>
            </p:extLst>
          </p:nvPr>
        </p:nvGraphicFramePr>
        <p:xfrm>
          <a:off x="1398037" y="133867"/>
          <a:ext cx="9556102" cy="524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700">
                  <a:extLst>
                    <a:ext uri="{9D8B030D-6E8A-4147-A177-3AD203B41FA5}">
                      <a16:colId xmlns:a16="http://schemas.microsoft.com/office/drawing/2014/main" val="1410939549"/>
                    </a:ext>
                  </a:extLst>
                </a:gridCol>
                <a:gridCol w="6222388">
                  <a:extLst>
                    <a:ext uri="{9D8B030D-6E8A-4147-A177-3AD203B41FA5}">
                      <a16:colId xmlns:a16="http://schemas.microsoft.com/office/drawing/2014/main" val="1046230884"/>
                    </a:ext>
                  </a:extLst>
                </a:gridCol>
                <a:gridCol w="1446379">
                  <a:extLst>
                    <a:ext uri="{9D8B030D-6E8A-4147-A177-3AD203B41FA5}">
                      <a16:colId xmlns:a16="http://schemas.microsoft.com/office/drawing/2014/main" val="3498276804"/>
                    </a:ext>
                  </a:extLst>
                </a:gridCol>
                <a:gridCol w="1163635">
                  <a:extLst>
                    <a:ext uri="{9D8B030D-6E8A-4147-A177-3AD203B41FA5}">
                      <a16:colId xmlns:a16="http://schemas.microsoft.com/office/drawing/2014/main" val="4169393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Ammissibilità</a:t>
                      </a:r>
                      <a:endParaRPr lang="fr-FR" sz="1400" kern="50" dirty="0">
                        <a:effectLst/>
                      </a:endParaRPr>
                    </a:p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Responsabile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Carattere blocante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322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Ammissibilità</a:t>
                      </a:r>
                      <a:r>
                        <a:rPr lang="fr-FR" sz="1400" kern="50" dirty="0">
                          <a:effectLst/>
                        </a:rPr>
                        <a:t> dei </a:t>
                      </a:r>
                      <a:r>
                        <a:rPr lang="fr-FR" sz="1400" kern="50" dirty="0" err="1">
                          <a:effectLst/>
                        </a:rPr>
                        <a:t>beneficiari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94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376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Partenariato costituito da almeno un partner francese e un partner italiano, ad eccezione del GECT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22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Localizzazione</a:t>
                      </a:r>
                      <a:r>
                        <a:rPr lang="fr-FR" sz="1400" kern="50" dirty="0">
                          <a:effectLst/>
                        </a:rPr>
                        <a:t> del </a:t>
                      </a:r>
                      <a:r>
                        <a:rPr lang="fr-FR" sz="1400" kern="50" dirty="0" err="1">
                          <a:effectLst/>
                        </a:rPr>
                        <a:t>capofila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04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Tipologia dei beneficiari previsti nel Programma e nel bando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70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Esistenza giuridica dei beneficiari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383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Competenza giuridica per intervenire sulla tematica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38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2.1.6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Conformità degli atti definitivi di impegno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26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2.1.7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Divieto di candidatura per motivi di frode comprovata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65080"/>
                  </a:ext>
                </a:extLst>
              </a:tr>
              <a:tr h="3175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2.1.8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Assenza di conflitto di interesse o messa in atto di misure di gestione dei rischi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079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2.1.9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Altri divieti specifici (esempio: azienda in difficoltà)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46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58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Ammissibilità dei progetti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83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96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2.2.1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alla Priorità del Programma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04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2.2.2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all’Obbiettivo Specifico del Programma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718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2.2.3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rispetto ai tipi di azioni previsti dal Programma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731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2.2.4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dei risultati e delle realizzazioni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589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2.2.5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Scelta di un solo tipo di intervento: sovvenzione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1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72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8400B16-2266-42F9-B482-70C25F19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58903"/>
              </p:ext>
            </p:extLst>
          </p:nvPr>
        </p:nvGraphicFramePr>
        <p:xfrm>
          <a:off x="2917733" y="1736646"/>
          <a:ext cx="6221963" cy="1372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159">
                  <a:extLst>
                    <a:ext uri="{9D8B030D-6E8A-4147-A177-3AD203B41FA5}">
                      <a16:colId xmlns:a16="http://schemas.microsoft.com/office/drawing/2014/main" val="3333249763"/>
                    </a:ext>
                  </a:extLst>
                </a:gridCol>
                <a:gridCol w="3925428">
                  <a:extLst>
                    <a:ext uri="{9D8B030D-6E8A-4147-A177-3AD203B41FA5}">
                      <a16:colId xmlns:a16="http://schemas.microsoft.com/office/drawing/2014/main" val="528164198"/>
                    </a:ext>
                  </a:extLst>
                </a:gridCol>
                <a:gridCol w="941735">
                  <a:extLst>
                    <a:ext uri="{9D8B030D-6E8A-4147-A177-3AD203B41FA5}">
                      <a16:colId xmlns:a16="http://schemas.microsoft.com/office/drawing/2014/main" val="2182975070"/>
                    </a:ext>
                  </a:extLst>
                </a:gridCol>
                <a:gridCol w="757641">
                  <a:extLst>
                    <a:ext uri="{9D8B030D-6E8A-4147-A177-3AD203B41FA5}">
                      <a16:colId xmlns:a16="http://schemas.microsoft.com/office/drawing/2014/main" val="847962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Carattere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transfrontaliero</a:t>
                      </a:r>
                      <a:r>
                        <a:rPr lang="fr-FR" sz="1400" kern="50" dirty="0">
                          <a:effectLst/>
                        </a:rPr>
                        <a:t> (</a:t>
                      </a:r>
                      <a:r>
                        <a:rPr lang="fr-FR" sz="1400" kern="50" dirty="0" err="1">
                          <a:effectLst/>
                        </a:rPr>
                        <a:t>soglia</a:t>
                      </a:r>
                      <a:r>
                        <a:rPr lang="fr-FR" sz="1400" kern="50" dirty="0">
                          <a:effectLst/>
                        </a:rPr>
                        <a:t> minimale di 30 </a:t>
                      </a:r>
                      <a:r>
                        <a:rPr lang="fr-FR" sz="1400" kern="50" dirty="0" err="1">
                          <a:effectLst/>
                        </a:rPr>
                        <a:t>punti</a:t>
                      </a:r>
                      <a:r>
                        <a:rPr lang="fr-FR" sz="1400" kern="50" dirty="0">
                          <a:effectLst/>
                        </a:rPr>
                        <a:t>/50)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645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2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2.3.1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Valore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aggiunto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transfrontaliero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611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2.3.2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Livello di cooperazione e integrazione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0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2.3.3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Impatto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transfrontaliero</a:t>
                      </a:r>
                      <a:r>
                        <a:rPr lang="fr-FR" sz="1400" kern="50" dirty="0">
                          <a:effectLst/>
                        </a:rPr>
                        <a:t>  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36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13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9F5506-686F-459A-B0C4-23C381015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70994"/>
              </p:ext>
            </p:extLst>
          </p:nvPr>
        </p:nvGraphicFramePr>
        <p:xfrm>
          <a:off x="2006081" y="554698"/>
          <a:ext cx="8789437" cy="3196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639">
                  <a:extLst>
                    <a:ext uri="{9D8B030D-6E8A-4147-A177-3AD203B41FA5}">
                      <a16:colId xmlns:a16="http://schemas.microsoft.com/office/drawing/2014/main" val="132868268"/>
                    </a:ext>
                  </a:extLst>
                </a:gridCol>
                <a:gridCol w="6322665">
                  <a:extLst>
                    <a:ext uri="{9D8B030D-6E8A-4147-A177-3AD203B41FA5}">
                      <a16:colId xmlns:a16="http://schemas.microsoft.com/office/drawing/2014/main" val="4246996186"/>
                    </a:ext>
                  </a:extLst>
                </a:gridCol>
                <a:gridCol w="1113511">
                  <a:extLst>
                    <a:ext uri="{9D8B030D-6E8A-4147-A177-3AD203B41FA5}">
                      <a16:colId xmlns:a16="http://schemas.microsoft.com/office/drawing/2014/main" val="2163293844"/>
                    </a:ext>
                  </a:extLst>
                </a:gridCol>
                <a:gridCol w="687622">
                  <a:extLst>
                    <a:ext uri="{9D8B030D-6E8A-4147-A177-3AD203B41FA5}">
                      <a16:colId xmlns:a16="http://schemas.microsoft.com/office/drawing/2014/main" val="1773753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2.4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delle spese e delle risorse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05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34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2.4.1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complessiva del budget (importo massimo previsto nel bando)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4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2.4.2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Ammissibilità delle diverse categorie di spesa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No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7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2.4.3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Ammissibilità</a:t>
                      </a:r>
                      <a:r>
                        <a:rPr lang="fr-FR" sz="1400" kern="50" dirty="0">
                          <a:effectLst/>
                        </a:rPr>
                        <a:t> temporale delle </a:t>
                      </a:r>
                      <a:r>
                        <a:rPr lang="fr-FR" sz="1400" kern="50" dirty="0" err="1">
                          <a:effectLst/>
                        </a:rPr>
                        <a:t>spese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No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30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2.4.4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Ammissibilità delle risorse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No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509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2.5.5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Conformità del tasso di cofinanziamento FESR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No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696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41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Sviluppo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sostenibile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02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57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2.5.1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Nessun parere negativo da parte delle Autorità ambientali</a:t>
                      </a:r>
                      <a:endParaRPr lang="fr-FR" sz="1400" i="1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Amministrazioni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08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2.5.2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En cas d’investissement dans des infrastructures, prise en compte des effets escomptés sur le changement climatique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No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0020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9B702DC-E266-4DA8-92AD-6E38AE63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05688"/>
              </p:ext>
            </p:extLst>
          </p:nvPr>
        </p:nvGraphicFramePr>
        <p:xfrm>
          <a:off x="2006081" y="3945510"/>
          <a:ext cx="8789437" cy="676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638">
                  <a:extLst>
                    <a:ext uri="{9D8B030D-6E8A-4147-A177-3AD203B41FA5}">
                      <a16:colId xmlns:a16="http://schemas.microsoft.com/office/drawing/2014/main" val="870275018"/>
                    </a:ext>
                  </a:extLst>
                </a:gridCol>
                <a:gridCol w="6304329">
                  <a:extLst>
                    <a:ext uri="{9D8B030D-6E8A-4147-A177-3AD203B41FA5}">
                      <a16:colId xmlns:a16="http://schemas.microsoft.com/office/drawing/2014/main" val="3018206848"/>
                    </a:ext>
                  </a:extLst>
                </a:gridCol>
                <a:gridCol w="1129004">
                  <a:extLst>
                    <a:ext uri="{9D8B030D-6E8A-4147-A177-3AD203B41FA5}">
                      <a16:colId xmlns:a16="http://schemas.microsoft.com/office/drawing/2014/main" val="2274926017"/>
                    </a:ext>
                  </a:extLst>
                </a:gridCol>
                <a:gridCol w="690466">
                  <a:extLst>
                    <a:ext uri="{9D8B030D-6E8A-4147-A177-3AD203B41FA5}">
                      <a16:colId xmlns:a16="http://schemas.microsoft.com/office/drawing/2014/main" val="3716278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2.6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Aiuto</a:t>
                      </a:r>
                      <a:r>
                        <a:rPr lang="fr-FR" sz="1400" kern="50" dirty="0">
                          <a:effectLst/>
                        </a:rPr>
                        <a:t> di </a:t>
                      </a:r>
                      <a:r>
                        <a:rPr lang="fr-FR" sz="1400" kern="50" dirty="0" err="1">
                          <a:effectLst/>
                        </a:rPr>
                        <a:t>Stato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 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051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451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2.6.1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Conformità alla normativa sugli aiuti di Stato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16983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3F93EF4-00D8-41CD-A3C9-7A1ADE00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92" y="51412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4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516DFC5-8CDF-42CA-8C42-3A13872FB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46129"/>
              </p:ext>
            </p:extLst>
          </p:nvPr>
        </p:nvGraphicFramePr>
        <p:xfrm>
          <a:off x="1758016" y="990768"/>
          <a:ext cx="8511074" cy="2790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352">
                  <a:extLst>
                    <a:ext uri="{9D8B030D-6E8A-4147-A177-3AD203B41FA5}">
                      <a16:colId xmlns:a16="http://schemas.microsoft.com/office/drawing/2014/main" val="3685180047"/>
                    </a:ext>
                  </a:extLst>
                </a:gridCol>
                <a:gridCol w="3971713">
                  <a:extLst>
                    <a:ext uri="{9D8B030D-6E8A-4147-A177-3AD203B41FA5}">
                      <a16:colId xmlns:a16="http://schemas.microsoft.com/office/drawing/2014/main" val="624842816"/>
                    </a:ext>
                  </a:extLst>
                </a:gridCol>
                <a:gridCol w="1418209">
                  <a:extLst>
                    <a:ext uri="{9D8B030D-6E8A-4147-A177-3AD203B41FA5}">
                      <a16:colId xmlns:a16="http://schemas.microsoft.com/office/drawing/2014/main" val="2806797178"/>
                    </a:ext>
                  </a:extLst>
                </a:gridCol>
                <a:gridCol w="1289034">
                  <a:extLst>
                    <a:ext uri="{9D8B030D-6E8A-4147-A177-3AD203B41FA5}">
                      <a16:colId xmlns:a16="http://schemas.microsoft.com/office/drawing/2014/main" val="2188336230"/>
                    </a:ext>
                  </a:extLst>
                </a:gridCol>
                <a:gridCol w="1160766">
                  <a:extLst>
                    <a:ext uri="{9D8B030D-6E8A-4147-A177-3AD203B41FA5}">
                      <a16:colId xmlns:a16="http://schemas.microsoft.com/office/drawing/2014/main" val="2658322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Qualità</a:t>
                      </a:r>
                      <a:r>
                        <a:rPr lang="fr-FR" sz="1400" kern="50" dirty="0">
                          <a:effectLst/>
                        </a:rPr>
                        <a:t> dei </a:t>
                      </a:r>
                      <a:r>
                        <a:rPr lang="fr-FR" sz="1400" kern="50" dirty="0" err="1">
                          <a:effectLst/>
                        </a:rPr>
                        <a:t>progetti</a:t>
                      </a:r>
                      <a:endParaRPr lang="fr-FR" sz="1400" kern="50" dirty="0">
                        <a:effectLst/>
                      </a:endParaRPr>
                    </a:p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Responsabile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Criterio strategico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Criterio operativo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82203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Coerenza interna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1154799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17626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3.1.1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Qualità dell’analisi e del problema comune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9437955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3.1.2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Chiarezza dell'obiettivo generale del progetto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7414002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3.1.3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Coerenza degli obiettivi specifici del progetto con l'obiettivo generale del progetto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136686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3.1.4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Coerenza delle attività proposte con gli obiettivi specifici del progetto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3128303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3.1.5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Coerenza dei risultati attesi e capacità a risolvere il problema iniziale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9231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5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870" y="2834626"/>
            <a:ext cx="4184380" cy="2221298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Priorités ouvertes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1, 2 et 4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Taille des projets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2 M€ (3 M€ en cas d’infrastructures)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Taux de cofinancement FEDER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Budget alloué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25 M€ </a:t>
            </a:r>
            <a:r>
              <a:rPr lang="fr-FR" altLang="fr-FR" sz="1200" dirty="0"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+ 3,7 M€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Durée des projets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36 mois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Date d’ouverture : 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 Date de clôture de l’appel : </a:t>
            </a:r>
            <a:r>
              <a:rPr lang="fr-FR" altLang="fr-FR" sz="1200" dirty="0">
                <a:latin typeface="+mn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1121311"/>
          </a:xfrm>
        </p:spPr>
        <p:txBody>
          <a:bodyPr>
            <a:normAutofit/>
          </a:bodyPr>
          <a:lstStyle/>
          <a:p>
            <a:r>
              <a:rPr lang="fr-FR" altLang="fr-FR" b="1" dirty="0"/>
              <a:t>Objectif : </a:t>
            </a:r>
            <a:r>
              <a:rPr lang="de-DE" altLang="fr-FR" dirty="0" err="1"/>
              <a:t>soutenir</a:t>
            </a:r>
            <a:r>
              <a:rPr lang="de-DE" altLang="fr-FR" dirty="0"/>
              <a:t> des projets </a:t>
            </a:r>
            <a:r>
              <a:rPr lang="de-DE" altLang="fr-FR" dirty="0" err="1"/>
              <a:t>nouveaux</a:t>
            </a:r>
            <a:r>
              <a:rPr lang="de-DE" altLang="fr-FR" dirty="0"/>
              <a:t> </a:t>
            </a:r>
            <a:r>
              <a:rPr lang="de-DE" altLang="fr-FR" dirty="0" err="1"/>
              <a:t>répondant</a:t>
            </a:r>
            <a:r>
              <a:rPr lang="de-DE" altLang="fr-FR" dirty="0"/>
              <a:t> à la </a:t>
            </a:r>
            <a:r>
              <a:rPr lang="de-DE" altLang="fr-FR" dirty="0" err="1"/>
              <a:t>stratégie</a:t>
            </a:r>
            <a:r>
              <a:rPr lang="de-DE" altLang="fr-FR" dirty="0"/>
              <a:t> </a:t>
            </a:r>
            <a:r>
              <a:rPr lang="de-DE" altLang="fr-FR" dirty="0" err="1"/>
              <a:t>arrêtée</a:t>
            </a:r>
            <a:r>
              <a:rPr lang="de-DE" altLang="fr-FR" dirty="0"/>
              <a:t> </a:t>
            </a:r>
            <a:r>
              <a:rPr lang="de-DE" altLang="fr-FR" dirty="0" err="1"/>
              <a:t>pour</a:t>
            </a:r>
            <a:r>
              <a:rPr lang="de-DE" altLang="fr-FR" dirty="0"/>
              <a:t> la </a:t>
            </a:r>
            <a:r>
              <a:rPr lang="de-DE" altLang="fr-FR" dirty="0" err="1"/>
              <a:t>zone</a:t>
            </a:r>
            <a:r>
              <a:rPr lang="de-DE" altLang="fr-FR" dirty="0"/>
              <a:t> </a:t>
            </a:r>
            <a:r>
              <a:rPr lang="de-DE" altLang="fr-FR" dirty="0" err="1"/>
              <a:t>transfrontalière</a:t>
            </a:r>
            <a:r>
              <a:rPr lang="de-DE" altLang="fr-FR" dirty="0"/>
              <a:t> </a:t>
            </a:r>
            <a:r>
              <a:rPr lang="de-DE" altLang="fr-FR" dirty="0" err="1"/>
              <a:t>telle</a:t>
            </a:r>
            <a:r>
              <a:rPr lang="de-DE" altLang="fr-FR" dirty="0"/>
              <a:t> </a:t>
            </a:r>
            <a:r>
              <a:rPr lang="de-DE" altLang="fr-FR" dirty="0" err="1"/>
              <a:t>que</a:t>
            </a:r>
            <a:r>
              <a:rPr lang="de-DE" altLang="fr-FR" dirty="0"/>
              <a:t> </a:t>
            </a:r>
            <a:r>
              <a:rPr lang="de-DE" altLang="fr-FR" dirty="0" err="1"/>
              <a:t>présentée</a:t>
            </a:r>
            <a:r>
              <a:rPr lang="de-DE" altLang="fr-FR" dirty="0"/>
              <a:t> </a:t>
            </a:r>
            <a:r>
              <a:rPr lang="de-DE" altLang="fr-FR" dirty="0" err="1"/>
              <a:t>dans</a:t>
            </a:r>
            <a:r>
              <a:rPr lang="de-DE" altLang="fr-FR" dirty="0"/>
              <a:t> le Programme 2021-2027.</a:t>
            </a:r>
            <a:endParaRPr lang="fr-FR" alt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Appel à projets Nouveaux Défis 21-27</a:t>
            </a:r>
            <a:b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</a:b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Bando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Nuove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Sfide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21-27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C714BC-5C25-4E01-B1BD-E6821277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68" y="1389523"/>
            <a:ext cx="5296256" cy="7736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fr-FR" altLang="fr-FR" sz="1400" b="1" dirty="0" err="1">
                <a:latin typeface="Graphik Regular" panose="020B0503030202060203" pitchFamily="34" charset="77"/>
                <a:ea typeface="+mn-ea"/>
                <a:cs typeface="+mn-cs"/>
              </a:rPr>
              <a:t>Obiettivi</a:t>
            </a:r>
            <a:r>
              <a:rPr lang="fr-FR" altLang="fr-FR" sz="1400" b="1" dirty="0">
                <a:latin typeface="Graphik Regular" panose="020B0503030202060203" pitchFamily="34" charset="77"/>
                <a:ea typeface="+mn-ea"/>
                <a:cs typeface="+mn-cs"/>
              </a:rPr>
              <a:t>: </a:t>
            </a:r>
            <a:r>
              <a:rPr lang="it-IT" altLang="fr-FR" sz="1400" dirty="0">
                <a:latin typeface="Graphik Regular" panose="020B0503030202060203" pitchFamily="34" charset="77"/>
                <a:ea typeface="+mn-ea"/>
                <a:cs typeface="+mn-cs"/>
              </a:rPr>
              <a:t>sostenere nuovi progetti che rispondano alla strategia concordata per la zona transfrontaliera come presentata nel Programma 2021-2027. </a:t>
            </a:r>
            <a:endParaRPr lang="fr-FR" altLang="fr-FR" sz="1400" dirty="0">
              <a:latin typeface="Graphik Regular" panose="020B0503030202060203" pitchFamily="34" charset="77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8A7CAD-4AC3-4D34-9C51-3E9201AFFF5E}"/>
              </a:ext>
            </a:extLst>
          </p:cNvPr>
          <p:cNvSpPr txBox="1"/>
          <p:nvPr/>
        </p:nvSpPr>
        <p:spPr>
          <a:xfrm>
            <a:off x="6491568" y="2834626"/>
            <a:ext cx="5296256" cy="204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Priorità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aperte: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1, 2 e 4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Importo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2 M€ (3 M€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nel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caso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di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investimenti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infrastrutturali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)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Tasso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cofinanziamento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FESR: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Dotazione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finanziara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25 M€ + 3,7 M€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Durata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36 </a:t>
            </a:r>
            <a:r>
              <a:rPr lang="fr-FR" altLang="fr-FR" sz="1200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mesi</a:t>
            </a:r>
            <a:endParaRPr lang="fr-FR" altLang="fr-FR" sz="1200" dirty="0">
              <a:solidFill>
                <a:srgbClr val="000000"/>
              </a:solidFill>
              <a:ea typeface="ヒラギノ角ゴ Pro W3" pitchFamily="-84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Data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apertura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Data di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chiusura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 del </a:t>
            </a:r>
            <a:r>
              <a:rPr lang="fr-FR" altLang="fr-FR" sz="1200" b="1" dirty="0" err="1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bando</a:t>
            </a:r>
            <a:r>
              <a:rPr lang="fr-FR" altLang="fr-FR" sz="1200" b="1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</p:spTree>
    <p:extLst>
      <p:ext uri="{BB962C8B-B14F-4D97-AF65-F5344CB8AC3E}">
        <p14:creationId xmlns:p14="http://schemas.microsoft.com/office/powerpoint/2010/main" val="297661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EAA92A-2F47-42FD-AD12-D0A253F8D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05946"/>
              </p:ext>
            </p:extLst>
          </p:nvPr>
        </p:nvGraphicFramePr>
        <p:xfrm>
          <a:off x="925286" y="7739"/>
          <a:ext cx="10459828" cy="5388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069">
                  <a:extLst>
                    <a:ext uri="{9D8B030D-6E8A-4147-A177-3AD203B41FA5}">
                      <a16:colId xmlns:a16="http://schemas.microsoft.com/office/drawing/2014/main" val="437413481"/>
                    </a:ext>
                  </a:extLst>
                </a:gridCol>
                <a:gridCol w="6567449">
                  <a:extLst>
                    <a:ext uri="{9D8B030D-6E8A-4147-A177-3AD203B41FA5}">
                      <a16:colId xmlns:a16="http://schemas.microsoft.com/office/drawing/2014/main" val="1882591745"/>
                    </a:ext>
                  </a:extLst>
                </a:gridCol>
                <a:gridCol w="1520889">
                  <a:extLst>
                    <a:ext uri="{9D8B030D-6E8A-4147-A177-3AD203B41FA5}">
                      <a16:colId xmlns:a16="http://schemas.microsoft.com/office/drawing/2014/main" val="268830809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3227149470"/>
                    </a:ext>
                  </a:extLst>
                </a:gridCol>
                <a:gridCol w="669343">
                  <a:extLst>
                    <a:ext uri="{9D8B030D-6E8A-4147-A177-3AD203B41FA5}">
                      <a16:colId xmlns:a16="http://schemas.microsoft.com/office/drawing/2014/main" val="1311098169"/>
                    </a:ext>
                  </a:extLst>
                </a:gridCol>
              </a:tblGrid>
              <a:tr h="144892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 dirty="0" err="1">
                          <a:effectLst/>
                        </a:rPr>
                        <a:t>Coerenza</a:t>
                      </a:r>
                      <a:r>
                        <a:rPr lang="fr-FR" sz="1400" kern="50" dirty="0">
                          <a:effectLst/>
                        </a:rPr>
                        <a:t> </a:t>
                      </a:r>
                      <a:r>
                        <a:rPr lang="fr-FR" sz="1400" kern="50" dirty="0" err="1">
                          <a:effectLst/>
                        </a:rPr>
                        <a:t>esterna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60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1223092634"/>
                  </a:ext>
                </a:extLst>
              </a:tr>
              <a:tr h="144892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173112609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ai principali orientamenti strategici dell'Unione europea (tema del progetto) 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805322483"/>
                  </a:ext>
                </a:extLst>
              </a:tr>
              <a:tr h="190481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al Green Deal Europeo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1617257621"/>
                  </a:ext>
                </a:extLst>
              </a:tr>
              <a:tr h="190481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alla EUSALP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676769002"/>
                  </a:ext>
                </a:extLst>
              </a:tr>
              <a:tr h="190481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al Trattato del Quirinale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12352814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dell'obiettivo generale del progetto al raggiungimento dell'Obiettivo Specifico scelto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2793368517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3.2.6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del progetto alle priorità dell'Obiettivo Specifico scelto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2398956132"/>
                  </a:ext>
                </a:extLst>
              </a:tr>
              <a:tr h="460328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3.2.7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degli indicatori del progetto ai valori obiettivo del Programma e affidabilità del sistema informativo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4106430393"/>
                  </a:ext>
                </a:extLst>
              </a:tr>
              <a:tr h="14857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3.2.8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Ipotesi di proseguimento delle attività oltre il progetto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152940325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3.2.9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del progetto alla strategia UE per il territorio (PO FESR, PNRR, ecc.)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489814765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del progetto alle strategie tematiche regionali/ provinciali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020300173"/>
                  </a:ext>
                </a:extLst>
              </a:tr>
              <a:tr h="460328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del progetto alle strategie di sviluppo territoriale (piano di sviluppo locale, aree interne, ecc.)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420113766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Capacità del progetto di generare delle ricadute economiche, ambientali e sociali sul territorio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3986985907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Complementarietà del progetto con le iniziative in corso sul territorio e/o con quelle realizzate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899024256"/>
                  </a:ext>
                </a:extLst>
              </a:tr>
              <a:tr h="30261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3.2.14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Trasferibilità dei risultati del progetto ad altri attori del territorio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/>
                </a:tc>
                <a:extLst>
                  <a:ext uri="{0D108BD9-81ED-4DB2-BD59-A6C34878D82A}">
                    <a16:rowId xmlns:a16="http://schemas.microsoft.com/office/drawing/2014/main" val="241714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1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45ED87E-BBBE-48E4-A4E0-FF102DF8A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17488"/>
              </p:ext>
            </p:extLst>
          </p:nvPr>
        </p:nvGraphicFramePr>
        <p:xfrm>
          <a:off x="1817914" y="1006207"/>
          <a:ext cx="8072535" cy="2500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760">
                  <a:extLst>
                    <a:ext uri="{9D8B030D-6E8A-4147-A177-3AD203B41FA5}">
                      <a16:colId xmlns:a16="http://schemas.microsoft.com/office/drawing/2014/main" val="2048567916"/>
                    </a:ext>
                  </a:extLst>
                </a:gridCol>
                <a:gridCol w="3767068">
                  <a:extLst>
                    <a:ext uri="{9D8B030D-6E8A-4147-A177-3AD203B41FA5}">
                      <a16:colId xmlns:a16="http://schemas.microsoft.com/office/drawing/2014/main" val="2969271623"/>
                    </a:ext>
                  </a:extLst>
                </a:gridCol>
                <a:gridCol w="1345135">
                  <a:extLst>
                    <a:ext uri="{9D8B030D-6E8A-4147-A177-3AD203B41FA5}">
                      <a16:colId xmlns:a16="http://schemas.microsoft.com/office/drawing/2014/main" val="575935863"/>
                    </a:ext>
                  </a:extLst>
                </a:gridCol>
                <a:gridCol w="1222615">
                  <a:extLst>
                    <a:ext uri="{9D8B030D-6E8A-4147-A177-3AD203B41FA5}">
                      <a16:colId xmlns:a16="http://schemas.microsoft.com/office/drawing/2014/main" val="3721295205"/>
                    </a:ext>
                  </a:extLst>
                </a:gridCol>
                <a:gridCol w="1100957">
                  <a:extLst>
                    <a:ext uri="{9D8B030D-6E8A-4147-A177-3AD203B41FA5}">
                      <a16:colId xmlns:a16="http://schemas.microsoft.com/office/drawing/2014/main" val="1435433168"/>
                    </a:ext>
                  </a:extLst>
                </a:gridCol>
              </a:tblGrid>
              <a:tr h="79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3.3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 dirty="0" err="1">
                          <a:effectLst/>
                        </a:rPr>
                        <a:t>Partenariato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25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10698917"/>
                  </a:ext>
                </a:extLst>
              </a:tr>
              <a:tr h="590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72108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Capacità del Capofila di gestire il progetto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008404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Capacità dei partner di realizzare le loro attività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4203642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Giustificazione e pertinenza del partenariato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23193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Equilibro del partenariato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92287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Equilibrio nella distribuzione dei compiti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626031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3.3.6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Equilibrio nella distribuzione del budget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6569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3.3.7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Capacità finanziaria dei beneficiari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79858437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3.3.8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Capacità di fare rete sul territorio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48474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4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E1ECCB7-5665-4319-8D86-891A50746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15053"/>
              </p:ext>
            </p:extLst>
          </p:nvPr>
        </p:nvGraphicFramePr>
        <p:xfrm>
          <a:off x="1799252" y="890974"/>
          <a:ext cx="8016550" cy="2971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344">
                  <a:extLst>
                    <a:ext uri="{9D8B030D-6E8A-4147-A177-3AD203B41FA5}">
                      <a16:colId xmlns:a16="http://schemas.microsoft.com/office/drawing/2014/main" val="3051835517"/>
                    </a:ext>
                  </a:extLst>
                </a:gridCol>
                <a:gridCol w="3922551">
                  <a:extLst>
                    <a:ext uri="{9D8B030D-6E8A-4147-A177-3AD203B41FA5}">
                      <a16:colId xmlns:a16="http://schemas.microsoft.com/office/drawing/2014/main" val="2973650191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29841459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54160528"/>
                    </a:ext>
                  </a:extLst>
                </a:gridCol>
                <a:gridCol w="961051">
                  <a:extLst>
                    <a:ext uri="{9D8B030D-6E8A-4147-A177-3AD203B41FA5}">
                      <a16:colId xmlns:a16="http://schemas.microsoft.com/office/drawing/2014/main" val="4183699528"/>
                    </a:ext>
                  </a:extLst>
                </a:gridCol>
              </a:tblGrid>
              <a:tr h="105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3.4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Piano di </a:t>
                      </a:r>
                      <a:r>
                        <a:rPr lang="fr-FR" sz="1400" kern="0" dirty="0" err="1">
                          <a:effectLst/>
                        </a:rPr>
                        <a:t>lavoro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15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7780776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558184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3.4.1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 dirty="0">
                          <a:effectLst/>
                        </a:rPr>
                        <a:t>Fattibilità tecnica delle attività previste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74284733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3.4.2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Coerenza dei prodotti con le attività del progetto (natura e quantità)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7294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3.4.3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Coerenza del pubblico target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991727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3.4.4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Comunicazione del progetto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92478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3.4.5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Credibilità dei tempi di realizzazione previsti</a:t>
                      </a:r>
                      <a:endParaRPr lang="fr-FR" sz="1400" i="1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18224726"/>
                  </a:ext>
                </a:extLst>
              </a:tr>
              <a:tr h="736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3.5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Fattibilità tecnica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5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45181096"/>
                  </a:ext>
                </a:extLst>
              </a:tr>
              <a:tr h="1022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8389637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3.5.1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Eventuali pareri e autorizzazioni preliminari necessari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2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29505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3.5.2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Credibilità dei risultati attesi per il territorio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3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08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4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BC2160A-B62E-4070-851B-01BBADED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38119"/>
              </p:ext>
            </p:extLst>
          </p:nvPr>
        </p:nvGraphicFramePr>
        <p:xfrm>
          <a:off x="1515049" y="41022"/>
          <a:ext cx="8800535" cy="4178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185">
                  <a:extLst>
                    <a:ext uri="{9D8B030D-6E8A-4147-A177-3AD203B41FA5}">
                      <a16:colId xmlns:a16="http://schemas.microsoft.com/office/drawing/2014/main" val="1334324864"/>
                    </a:ext>
                  </a:extLst>
                </a:gridCol>
                <a:gridCol w="5348562">
                  <a:extLst>
                    <a:ext uri="{9D8B030D-6E8A-4147-A177-3AD203B41FA5}">
                      <a16:colId xmlns:a16="http://schemas.microsoft.com/office/drawing/2014/main" val="2267513641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103478612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3129413658"/>
                    </a:ext>
                  </a:extLst>
                </a:gridCol>
                <a:gridCol w="854343">
                  <a:extLst>
                    <a:ext uri="{9D8B030D-6E8A-4147-A177-3AD203B41FA5}">
                      <a16:colId xmlns:a16="http://schemas.microsoft.com/office/drawing/2014/main" val="4158029860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3.6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 dirty="0" err="1">
                          <a:effectLst/>
                        </a:rPr>
                        <a:t>Principi</a:t>
                      </a:r>
                      <a:r>
                        <a:rPr lang="fr-FR" sz="1400" kern="0" dirty="0">
                          <a:effectLst/>
                        </a:rPr>
                        <a:t> </a:t>
                      </a:r>
                      <a:r>
                        <a:rPr lang="fr-FR" sz="1400" kern="0" dirty="0" err="1">
                          <a:effectLst/>
                        </a:rPr>
                        <a:t>orizzontali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755650" algn="l"/>
                        </a:tabLst>
                      </a:pPr>
                      <a:r>
                        <a:rPr lang="fr-FR" sz="1400" kern="0">
                          <a:effectLst/>
                        </a:rPr>
                        <a:t>15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72438"/>
                  </a:ext>
                </a:extLst>
              </a:tr>
              <a:tr h="514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kern="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4823083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diretto del progetto agli SDG 2030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5940969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diretto del progetto agli obiettivi ambientali dell'UE (Art. 9 Reg. 2020/852)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SC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790556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Presa in conto dei criteri ambientali negli appalti pubblici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1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00701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3.6.4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Se pertinente, il progetto promuove l'uso di bio-risorse o il recupero, il riutilizzo e il riciclaggio dei rifiuti, in particolare nel contesto delle opere infrastrutturali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93026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3.6.5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Se pertinente, il progetto contribuisce a limitare il consumo del suolo e favorisce la ristrutturazione degli edifici esistenti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91627004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3.6.6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Se pertinente, il progetto privilegia soluzioni basate sulla natura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5333364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3.6.7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diretto del progetto in materia di parità di genere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1972176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3.6.8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diretto del progetto alla strategia europea per la Gioventù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3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135053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3.6.9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just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Contributo diretto alla lotta contro tutte le forme di discriminazione, compresa la disabilità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>
                          <a:effectLst/>
                        </a:rPr>
                        <a:t>2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6262710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 marR="635" algn="r">
                        <a:lnSpc>
                          <a:spcPct val="115000"/>
                        </a:lnSpc>
                      </a:pPr>
                      <a:r>
                        <a:rPr lang="it-IT" sz="1400" kern="50">
                          <a:effectLst/>
                        </a:rPr>
                        <a:t>3.6.10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kern="50">
                          <a:effectLst/>
                        </a:rPr>
                        <a:t>Presa in considerazione dei criteri sociali negli appalti pubblici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kern="50">
                          <a:effectLst/>
                        </a:rPr>
                        <a:t>SC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kern="50">
                          <a:effectLst/>
                        </a:rPr>
                        <a:t>1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kern="50" dirty="0">
                          <a:effectLst/>
                        </a:rPr>
                        <a:t> 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2364953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E7EEF9-5A77-492B-BC7A-A7D07D0A8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11546"/>
              </p:ext>
            </p:extLst>
          </p:nvPr>
        </p:nvGraphicFramePr>
        <p:xfrm>
          <a:off x="2873543" y="4461173"/>
          <a:ext cx="5941060" cy="676467"/>
        </p:xfrm>
        <a:graphic>
          <a:graphicData uri="http://schemas.openxmlformats.org/drawingml/2006/table">
            <a:tbl>
              <a:tblPr firstRow="1" firstCol="1" bandRow="1"/>
              <a:tblGrid>
                <a:gridCol w="3330575">
                  <a:extLst>
                    <a:ext uri="{9D8B030D-6E8A-4147-A177-3AD203B41FA5}">
                      <a16:colId xmlns:a16="http://schemas.microsoft.com/office/drawing/2014/main" val="1433610688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516604312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44345465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69009192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 </a:t>
                      </a:r>
                      <a:r>
                        <a:rPr lang="fr-FR" sz="14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</a:t>
                      </a:r>
                      <a:r>
                        <a:rPr lang="fr-FR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qualitative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474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cui Segretariato congiunto (SC)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8628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cui Amministrazioni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400" kern="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7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9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4698BA-1486-4D68-9C02-D96697F20F9D}"/>
              </a:ext>
            </a:extLst>
          </p:cNvPr>
          <p:cNvSpPr txBox="1"/>
          <p:nvPr/>
        </p:nvSpPr>
        <p:spPr>
          <a:xfrm>
            <a:off x="1371600" y="303388"/>
            <a:ext cx="11336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Per essere inseriti in graduatoria è prevista </a:t>
            </a:r>
            <a:r>
              <a:rPr lang="it-IT" sz="1800" b="1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una doppia soglia minima</a:t>
            </a: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: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marR="635" lvl="0" indent="-342900" algn="just">
              <a:buFont typeface="Symbol" panose="05050102010706020507" pitchFamily="18" charset="2"/>
              <a:buChar char=""/>
            </a:pP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Segretariato congiunto: punteggio minimo di 45/90 punti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marR="635" lvl="0" indent="-342900" algn="just">
              <a:buFont typeface="Symbol" panose="05050102010706020507" pitchFamily="18" charset="2"/>
              <a:buChar char=""/>
            </a:pP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Amministrazioni: punteggio minimo di 30/60 punti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E61FB-CFC3-460D-9E86-A7BC2DABF538}"/>
              </a:ext>
            </a:extLst>
          </p:cNvPr>
          <p:cNvSpPr/>
          <p:nvPr/>
        </p:nvSpPr>
        <p:spPr>
          <a:xfrm>
            <a:off x="6096000" y="1842861"/>
            <a:ext cx="3719513" cy="2112962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9E8AC5-3A9F-448B-A7C3-D29303CD5524}"/>
              </a:ext>
            </a:extLst>
          </p:cNvPr>
          <p:cNvSpPr/>
          <p:nvPr/>
        </p:nvSpPr>
        <p:spPr>
          <a:xfrm>
            <a:off x="4125913" y="3920898"/>
            <a:ext cx="1970087" cy="1189038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2E80545-E091-4237-AF10-C9420060CF38}"/>
              </a:ext>
            </a:extLst>
          </p:cNvPr>
          <p:cNvCxnSpPr/>
          <p:nvPr/>
        </p:nvCxnSpPr>
        <p:spPr>
          <a:xfrm>
            <a:off x="4125913" y="5109936"/>
            <a:ext cx="582295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56D8E0A-7339-4F63-A448-2115CA92DC73}"/>
              </a:ext>
            </a:extLst>
          </p:cNvPr>
          <p:cNvCxnSpPr>
            <a:cxnSpLocks/>
          </p:cNvCxnSpPr>
          <p:nvPr/>
        </p:nvCxnSpPr>
        <p:spPr>
          <a:xfrm flipV="1">
            <a:off x="4107251" y="1744436"/>
            <a:ext cx="0" cy="33655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ZoneTexte 8">
            <a:extLst>
              <a:ext uri="{FF2B5EF4-FFF2-40B4-BE49-F238E27FC236}">
                <a16:creationId xmlns:a16="http://schemas.microsoft.com/office/drawing/2014/main" id="{5F7FB2BF-B3B5-4F1D-A8E9-15BC985D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5144861"/>
            <a:ext cx="260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Impact territorial /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Impatto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 territoriale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DCD539B-4E7C-411F-A580-075864926454}"/>
              </a:ext>
            </a:extLst>
          </p:cNvPr>
          <p:cNvCxnSpPr>
            <a:cxnSpLocks/>
          </p:cNvCxnSpPr>
          <p:nvPr/>
        </p:nvCxnSpPr>
        <p:spPr>
          <a:xfrm flipV="1">
            <a:off x="4125913" y="1842861"/>
            <a:ext cx="5689600" cy="32670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870C42-C861-4BB8-A579-365D65BCAFF4}"/>
              </a:ext>
            </a:extLst>
          </p:cNvPr>
          <p:cNvSpPr/>
          <p:nvPr/>
        </p:nvSpPr>
        <p:spPr>
          <a:xfrm>
            <a:off x="6096000" y="3955823"/>
            <a:ext cx="3719513" cy="115411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8B614-F711-449C-88EE-77BB6FEB6196}"/>
              </a:ext>
            </a:extLst>
          </p:cNvPr>
          <p:cNvSpPr/>
          <p:nvPr/>
        </p:nvSpPr>
        <p:spPr>
          <a:xfrm>
            <a:off x="4125913" y="1842861"/>
            <a:ext cx="1970087" cy="2112962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7DDFCEE-F10A-4B9E-8E62-7E5E83E8E4CC}"/>
              </a:ext>
            </a:extLst>
          </p:cNvPr>
          <p:cNvSpPr txBox="1">
            <a:spLocks/>
          </p:cNvSpPr>
          <p:nvPr/>
        </p:nvSpPr>
        <p:spPr bwMode="auto">
          <a:xfrm>
            <a:off x="6221413" y="4141561"/>
            <a:ext cx="35941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3399"/>
                </a:solidFill>
                <a:latin typeface="Helvetica Neue" pitchFamily="-107" charset="0"/>
              </a:rPr>
              <a:t>Progetti di interesse territoriale senza contributo al raggiungimento degli obbiettivi strategici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200">
              <a:solidFill>
                <a:srgbClr val="003399"/>
              </a:solidFill>
              <a:latin typeface="Helvetica Neue" pitchFamily="-107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3399"/>
                </a:solidFill>
                <a:latin typeface="Helvetica Neue" pitchFamily="-107" charset="0"/>
              </a:rPr>
              <a:t>Projets d’intérêt territorial sans contribution à l’atteinte des objectifs strategici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583EC89-4656-41BD-B338-E5CF6D7FB1E4}"/>
              </a:ext>
            </a:extLst>
          </p:cNvPr>
          <p:cNvSpPr txBox="1">
            <a:spLocks/>
          </p:cNvSpPr>
          <p:nvPr/>
        </p:nvSpPr>
        <p:spPr bwMode="auto">
          <a:xfrm>
            <a:off x="4249738" y="2038123"/>
            <a:ext cx="18462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dirty="0">
                <a:solidFill>
                  <a:srgbClr val="003399"/>
                </a:solidFill>
                <a:latin typeface="Helvetica Neue" pitchFamily="-107" charset="0"/>
              </a:rPr>
              <a:t>Progetti di </a:t>
            </a:r>
            <a:r>
              <a:rPr lang="fr-FR" altLang="fr-FR" sz="1200" dirty="0" err="1">
                <a:solidFill>
                  <a:srgbClr val="003399"/>
                </a:solidFill>
                <a:latin typeface="Helvetica Neue" pitchFamily="-107" charset="0"/>
              </a:rPr>
              <a:t>interesse</a:t>
            </a:r>
            <a:r>
              <a:rPr lang="fr-FR" altLang="fr-FR" sz="1200" dirty="0">
                <a:solidFill>
                  <a:srgbClr val="003399"/>
                </a:solidFill>
                <a:latin typeface="Helvetica Neue" pitchFamily="-107" charset="0"/>
              </a:rPr>
              <a:t> </a:t>
            </a:r>
            <a:r>
              <a:rPr lang="fr-FR" altLang="fr-FR" sz="1200" dirty="0" err="1">
                <a:solidFill>
                  <a:srgbClr val="003399"/>
                </a:solidFill>
                <a:latin typeface="Helvetica Neue" pitchFamily="-107" charset="0"/>
              </a:rPr>
              <a:t>strategico</a:t>
            </a:r>
            <a:r>
              <a:rPr lang="fr-FR" altLang="fr-FR" sz="1200" dirty="0">
                <a:solidFill>
                  <a:srgbClr val="003399"/>
                </a:solidFill>
                <a:latin typeface="Helvetica Neue" pitchFamily="-107" charset="0"/>
              </a:rPr>
              <a:t> senza </a:t>
            </a:r>
            <a:r>
              <a:rPr lang="fr-FR" altLang="fr-FR" sz="1200" dirty="0" err="1">
                <a:solidFill>
                  <a:srgbClr val="003399"/>
                </a:solidFill>
                <a:latin typeface="Helvetica Neue" pitchFamily="-107" charset="0"/>
              </a:rPr>
              <a:t>impatto</a:t>
            </a:r>
            <a:r>
              <a:rPr lang="fr-FR" altLang="fr-FR" sz="1200" dirty="0">
                <a:solidFill>
                  <a:srgbClr val="003399"/>
                </a:solidFill>
                <a:latin typeface="Helvetica Neue" pitchFamily="-107" charset="0"/>
              </a:rPr>
              <a:t> territoriale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200" dirty="0">
              <a:solidFill>
                <a:srgbClr val="003399"/>
              </a:solidFill>
              <a:latin typeface="Helvetica Neue" pitchFamily="-107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dirty="0">
                <a:solidFill>
                  <a:srgbClr val="003399"/>
                </a:solidFill>
                <a:latin typeface="Helvetica Neue" pitchFamily="-107" charset="0"/>
              </a:rPr>
              <a:t>Projets d’intérêt stratégique pour le Programme mais sans impact territorial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5523E19-45C6-4AD7-9AB3-6E9C16454B4E}"/>
              </a:ext>
            </a:extLst>
          </p:cNvPr>
          <p:cNvSpPr txBox="1">
            <a:spLocks/>
          </p:cNvSpPr>
          <p:nvPr/>
        </p:nvSpPr>
        <p:spPr bwMode="auto">
          <a:xfrm>
            <a:off x="4249738" y="4114573"/>
            <a:ext cx="18383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3399"/>
                </a:solidFill>
                <a:latin typeface="Helvetica Neue" pitchFamily="-107" charset="0"/>
              </a:rPr>
              <a:t>Progetti di qualità insufficiente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200">
              <a:solidFill>
                <a:srgbClr val="003399"/>
              </a:solidFill>
              <a:latin typeface="Helvetica Neue" pitchFamily="-107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3399"/>
                </a:solidFill>
                <a:latin typeface="Helvetica Neue" pitchFamily="-107" charset="0"/>
              </a:rPr>
              <a:t>Projets de qualité insuffisante</a:t>
            </a:r>
          </a:p>
        </p:txBody>
      </p:sp>
      <p:sp>
        <p:nvSpPr>
          <p:cNvPr id="21" name="ZoneTexte 9">
            <a:extLst>
              <a:ext uri="{FF2B5EF4-FFF2-40B4-BE49-F238E27FC236}">
                <a16:creationId xmlns:a16="http://schemas.microsoft.com/office/drawing/2014/main" id="{27E21893-4935-4181-986D-18D7DB42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339" y="1621291"/>
            <a:ext cx="1625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-84" charset="-128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Contribution aux objectifs stratégiques européens et du Programme /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Contributo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agli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obbiettivi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europei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-84" charset="-128"/>
              </a:rPr>
              <a:t> e del Programma</a:t>
            </a:r>
          </a:p>
        </p:txBody>
      </p:sp>
    </p:spTree>
    <p:extLst>
      <p:ext uri="{BB962C8B-B14F-4D97-AF65-F5344CB8AC3E}">
        <p14:creationId xmlns:p14="http://schemas.microsoft.com/office/powerpoint/2010/main" val="393189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4698BA-1486-4D68-9C02-D96697F20F9D}"/>
              </a:ext>
            </a:extLst>
          </p:cNvPr>
          <p:cNvSpPr txBox="1"/>
          <p:nvPr/>
        </p:nvSpPr>
        <p:spPr>
          <a:xfrm>
            <a:off x="1026368" y="303388"/>
            <a:ext cx="106648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Per essere inseriti in graduatoria è prevista </a:t>
            </a:r>
            <a:r>
              <a:rPr lang="it-IT" sz="1800" b="1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una doppia soglia minima</a:t>
            </a: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: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marR="635" lvl="0" indent="-342900" algn="just">
              <a:buFont typeface="Symbol" panose="05050102010706020507" pitchFamily="18" charset="2"/>
              <a:buChar char=""/>
            </a:pP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Segretariato congiunto: punteggio minimo di </a:t>
            </a:r>
            <a:r>
              <a:rPr lang="it-IT" sz="1800" b="1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45/90 punti</a:t>
            </a:r>
            <a:endParaRPr lang="fr-FR" sz="3200" b="1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marR="635" lvl="0" indent="-342900" algn="just">
              <a:buFont typeface="Symbol" panose="05050102010706020507" pitchFamily="18" charset="2"/>
              <a:buChar char=""/>
            </a:pPr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Amministrazioni: punteggio minimo di </a:t>
            </a:r>
            <a:r>
              <a:rPr lang="it-IT" sz="1800" b="1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30/60 punti</a:t>
            </a:r>
            <a:endParaRPr lang="fr-FR" sz="3200" b="1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Il punteggio finale della graduatoria si ottiene sommando i 3 punteggi seguenti: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A - Punteggio del criterio strategico (punteggio SC + media dei punteggi delle amministrazioni) 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B - Punteggio del criterio operativo (punteggio SC + media dei punteggi delle amministrazioni)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C - Punteggio per il carattere transfrontaliero 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Punteggio finale = A + B + C (totale massimo di 200 punti).</a:t>
            </a: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</a:p>
          <a:p>
            <a:pPr marR="635" algn="just"/>
            <a:r>
              <a:rPr lang="it-IT" sz="1800" kern="50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I progetti vengono quindi classificati in ordine decrescente in base ai punteggi ottenuti per essere presentati alla selezione del Comitato di Sorveglianza.</a:t>
            </a:r>
            <a:endParaRPr lang="fr-FR" sz="3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98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064C38-A8FF-1941-9CA0-5B31F1C40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A83576-AF8C-2867-1546-619D8B58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9193" y="4904955"/>
            <a:ext cx="5215178" cy="15668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D5671BA-C8FC-7FF2-7BC8-E30D64D7F9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39696" y="5156583"/>
            <a:ext cx="2258789" cy="516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B92330-4768-985E-D214-71CEF133DD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6192" y="5942817"/>
            <a:ext cx="2258784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870" y="3011532"/>
            <a:ext cx="5467766" cy="1684419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Priorité ouverte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ISO 1 Interreg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Taille des projets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0,5 M€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Taux de cofinancement FEDER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Budget alloué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 M€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Durée des projets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24 mois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Date d’ouverture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Date de clôture de l’appel 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537392"/>
            <a:ext cx="5212730" cy="790352"/>
          </a:xfrm>
        </p:spPr>
        <p:txBody>
          <a:bodyPr>
            <a:normAutofit/>
          </a:bodyPr>
          <a:lstStyle/>
          <a:p>
            <a:r>
              <a:rPr lang="fr-FR" altLang="fr-FR" b="1" dirty="0"/>
              <a:t>Objectif : </a:t>
            </a:r>
            <a:r>
              <a:rPr lang="fr-FR" altLang="fr-FR" dirty="0"/>
              <a:t>soutenir des projets contribuant à réduire les obstacles transfrontaliers et participer à la nouvelle politique transfrontalière franco-italienne suite à la signature du Traité du Quirinal</a:t>
            </a:r>
          </a:p>
          <a:p>
            <a:endParaRPr lang="fr-FR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Appel à projets Gouvernance </a:t>
            </a:r>
          </a:p>
          <a:p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Bando</a:t>
            </a:r>
            <a:r>
              <a:rPr lang="fr-FR" alt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Governance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975D747F-6E08-43AC-B34B-AE709D6F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557" y="1537392"/>
            <a:ext cx="5287072" cy="7736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fr-FR" altLang="fr-FR" sz="1400" b="1" dirty="0" err="1">
                <a:latin typeface="Graphik Regular" panose="020B0503030202060203" pitchFamily="34" charset="77"/>
                <a:ea typeface="+mn-ea"/>
                <a:cs typeface="+mn-cs"/>
              </a:rPr>
              <a:t>Obiettivi</a:t>
            </a:r>
            <a:r>
              <a:rPr lang="fr-FR" altLang="fr-FR" sz="1400" b="1" dirty="0">
                <a:latin typeface="Graphik Regular" panose="020B0503030202060203" pitchFamily="34" charset="77"/>
                <a:ea typeface="+mn-ea"/>
                <a:cs typeface="+mn-cs"/>
              </a:rPr>
              <a:t>: </a:t>
            </a:r>
            <a:r>
              <a:rPr lang="fr-FR" altLang="fr-FR" sz="1400" dirty="0">
                <a:latin typeface="Graphik Regular" panose="020B0503030202060203" pitchFamily="34" charset="77"/>
                <a:ea typeface="+mn-ea"/>
                <a:cs typeface="+mn-cs"/>
              </a:rPr>
              <a:t>s</a:t>
            </a:r>
            <a:r>
              <a:rPr lang="it-IT" altLang="fr-FR" sz="1400" dirty="0">
                <a:latin typeface="Graphik Regular" panose="020B0503030202060203" pitchFamily="34" charset="77"/>
                <a:ea typeface="+mn-ea"/>
                <a:cs typeface="+mn-cs"/>
              </a:rPr>
              <a:t>ostenere progetti che contribuiscano a ridurre gli ostacoli transfrontalieri e partecipare alla nuova politica transfrontaliera franco-italiana in seguito alla firma del Trattato del Quirinale 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7B5D1A61-A77E-49EE-9083-36954799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557" y="3011532"/>
            <a:ext cx="4342319" cy="18460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50" indent="-6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itchFamily="-107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107" charset="-128"/>
                <a:cs typeface="Geneva" pitchFamily="-107" charset="-128"/>
              </a:defRPr>
            </a:lvl9pPr>
          </a:lstStyle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Priorità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aperta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ISO 1 Interreg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Importo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0,5 M€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Tasso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cofinanziamento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FESR: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80 %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Dotazione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finanziara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 M€ 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Durata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progetti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24 </a:t>
            </a:r>
            <a:r>
              <a:rPr lang="fr-FR" altLang="fr-FR" sz="1200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mesi</a:t>
            </a:r>
            <a:endParaRPr lang="fr-FR" altLang="fr-FR" sz="1200" dirty="0">
              <a:solidFill>
                <a:srgbClr val="000000"/>
              </a:solidFill>
              <a:latin typeface="+mj-lt"/>
              <a:ea typeface="ヒラギノ角ゴ Pro W3" pitchFamily="-84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Data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apertura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18/07/2022</a:t>
            </a:r>
          </a:p>
          <a:p>
            <a:pPr marL="171450" indent="-171450" algn="just">
              <a:lnSpc>
                <a:spcPct val="107000"/>
              </a:lnSpc>
              <a:spcBef>
                <a:spcPct val="0"/>
              </a:spcBef>
              <a:spcAft>
                <a:spcPts val="450"/>
              </a:spcAft>
              <a:buClr>
                <a:srgbClr val="029CDE"/>
              </a:buCl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Data di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chiusura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 del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bando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+mj-lt"/>
                <a:ea typeface="ヒラギノ角ゴ Pro W3" pitchFamily="-84" charset="-128"/>
                <a:cs typeface="Arial" panose="020B0604020202020204" pitchFamily="34" charset="0"/>
              </a:rPr>
              <a:t>15/02/2023</a:t>
            </a:r>
          </a:p>
        </p:txBody>
      </p:sp>
    </p:spTree>
    <p:extLst>
      <p:ext uri="{BB962C8B-B14F-4D97-AF65-F5344CB8AC3E}">
        <p14:creationId xmlns:p14="http://schemas.microsoft.com/office/powerpoint/2010/main" val="138886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120" y="4246809"/>
            <a:ext cx="5796900" cy="98356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1200" dirty="0">
                <a:latin typeface="+mj-lt"/>
              </a:rPr>
              <a:t>Simplification administrative et actions de support et information pour être </a:t>
            </a:r>
          </a:p>
          <a:p>
            <a:pPr algn="ctr">
              <a:spcBef>
                <a:spcPts val="0"/>
              </a:spcBef>
            </a:pPr>
            <a:r>
              <a:rPr lang="fr-FR" sz="1200" dirty="0">
                <a:latin typeface="+mj-lt"/>
              </a:rPr>
              <a:t>au plus proche des bénéficiaires. </a:t>
            </a:r>
          </a:p>
          <a:p>
            <a:pPr algn="ctr">
              <a:spcBef>
                <a:spcPts val="0"/>
              </a:spcBef>
            </a:pPr>
            <a:r>
              <a:rPr lang="it-IT" sz="1200" dirty="0">
                <a:latin typeface="+mj-lt"/>
              </a:rPr>
              <a:t>Semplificazione amministrativa e azioni di supporto e di informazione da essere il più vicino possibile ai beneficiari. </a:t>
            </a:r>
            <a:endParaRPr lang="fr-FR" sz="12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274435" y="190930"/>
            <a:ext cx="11643130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Être proche des bénéficiaires et les accompagner durant les différentes étapes du projet</a:t>
            </a:r>
          </a:p>
          <a:p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Essere vicini ai beneficiari e accompagnarli nelle diverse fasi del progetto.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pic>
        <p:nvPicPr>
          <p:cNvPr id="10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0A39DCD-0573-402E-8576-D4480F9B5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502" y="961974"/>
            <a:ext cx="2053886" cy="1747409"/>
          </a:xfrm>
          <a:prstGeom prst="rect">
            <a:avLst/>
          </a:prstGeom>
        </p:spPr>
      </p:pic>
      <p:pic>
        <p:nvPicPr>
          <p:cNvPr id="11" name="Image 10" descr="Une image contenant LEGO, jouet, clipart&#10;&#10;Description générée automatiquement">
            <a:extLst>
              <a:ext uri="{FF2B5EF4-FFF2-40B4-BE49-F238E27FC236}">
                <a16:creationId xmlns:a16="http://schemas.microsoft.com/office/drawing/2014/main" id="{FAA8B777-B2B6-49E3-A5DB-81306B39B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319" y="3338673"/>
            <a:ext cx="2557853" cy="191592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EE11DF0-B5E2-4D60-9D2D-04F71221FDF2}"/>
              </a:ext>
            </a:extLst>
          </p:cNvPr>
          <p:cNvSpPr txBox="1"/>
          <p:nvPr/>
        </p:nvSpPr>
        <p:spPr>
          <a:xfrm>
            <a:off x="274435" y="1362290"/>
            <a:ext cx="5767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L’approche retenue pour la période de programmation 2021-2027.</a:t>
            </a:r>
          </a:p>
          <a:p>
            <a:r>
              <a:rPr lang="it-IT" sz="1200" dirty="0"/>
              <a:t>L'approccio adottato per il periodo di programmazione 2021-2027.</a:t>
            </a:r>
            <a:endParaRPr lang="fr-FR" sz="1200" dirty="0"/>
          </a:p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B2B921-D69D-41AE-A970-3ECB0DD8524E}"/>
              </a:ext>
            </a:extLst>
          </p:cNvPr>
          <p:cNvSpPr txBox="1"/>
          <p:nvPr/>
        </p:nvSpPr>
        <p:spPr>
          <a:xfrm>
            <a:off x="476903" y="2266566"/>
            <a:ext cx="184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Favoriser la construction et réalisation de projets de qualité</a:t>
            </a:r>
          </a:p>
          <a:p>
            <a:pPr algn="ctr"/>
            <a:r>
              <a:rPr lang="it-IT" sz="1200" dirty="0"/>
              <a:t>Promuovere la costruzione e la realizzazione di progetti di qualità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0C39EA-F8E6-4404-8DF1-3B109547CE44}"/>
              </a:ext>
            </a:extLst>
          </p:cNvPr>
          <p:cNvSpPr txBox="1"/>
          <p:nvPr/>
        </p:nvSpPr>
        <p:spPr>
          <a:xfrm>
            <a:off x="3558510" y="2276467"/>
            <a:ext cx="174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Projets ayant une forte dimension transfrontalière</a:t>
            </a:r>
          </a:p>
          <a:p>
            <a:pPr algn="ctr"/>
            <a:r>
              <a:rPr lang="it-IT" sz="1200" dirty="0"/>
              <a:t>Progetti con una forte dimensione transfrontaliera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3C5540-1879-4C4E-9F87-4E330C271FAB}"/>
              </a:ext>
            </a:extLst>
          </p:cNvPr>
          <p:cNvSpPr txBox="1"/>
          <p:nvPr/>
        </p:nvSpPr>
        <p:spPr>
          <a:xfrm>
            <a:off x="6286384" y="2261455"/>
            <a:ext cx="2120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Projets capables de contribuer concrètement à la stratégie ALCOTRA</a:t>
            </a:r>
          </a:p>
          <a:p>
            <a:pPr algn="ctr"/>
            <a:r>
              <a:rPr lang="it-IT" sz="1200" dirty="0"/>
              <a:t>Progetti in grado di contribuire concretamente alla strategia ALCOTRA</a:t>
            </a:r>
          </a:p>
          <a:p>
            <a:pPr algn="ctr"/>
            <a:endParaRPr lang="fr-FR" sz="1600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1B7726D5-52BE-4F13-BDC6-A248E5452B53}"/>
              </a:ext>
            </a:extLst>
          </p:cNvPr>
          <p:cNvSpPr/>
          <p:nvPr/>
        </p:nvSpPr>
        <p:spPr>
          <a:xfrm rot="5400000">
            <a:off x="4218720" y="919492"/>
            <a:ext cx="451581" cy="5952393"/>
          </a:xfrm>
          <a:prstGeom prst="rightBrace">
            <a:avLst>
              <a:gd name="adj1" fmla="val 8333"/>
              <a:gd name="adj2" fmla="val 49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7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69" y="1705836"/>
            <a:ext cx="4554975" cy="2707542"/>
          </a:xfrm>
        </p:spPr>
        <p:txBody>
          <a:bodyPr/>
          <a:lstStyle/>
          <a:p>
            <a:pPr algn="just"/>
            <a:r>
              <a:rPr lang="fr-FR" b="0" i="0" u="none" strike="noStrike" baseline="0" dirty="0">
                <a:solidFill>
                  <a:srgbClr val="000000"/>
                </a:solidFill>
                <a:latin typeface="Graphik Regular"/>
              </a:rPr>
              <a:t>Art. 23.4 du Règlement 2021/1059 : « </a:t>
            </a:r>
            <a:r>
              <a:rPr lang="fr-FR" b="0" i="1" u="none" strike="noStrike" baseline="0" dirty="0">
                <a:solidFill>
                  <a:srgbClr val="000000"/>
                </a:solidFill>
                <a:latin typeface="Graphik Regular"/>
              </a:rPr>
              <a:t>Les partenaires coopèrent à l’élaboration et à la mise en </a:t>
            </a:r>
            <a:r>
              <a:rPr lang="fr-FR" b="0" i="1" u="none" strike="noStrike" baseline="0" dirty="0" err="1">
                <a:solidFill>
                  <a:srgbClr val="000000"/>
                </a:solidFill>
                <a:latin typeface="Graphik Regular"/>
              </a:rPr>
              <a:t>oeuvre</a:t>
            </a:r>
            <a:r>
              <a:rPr lang="fr-FR" b="0" i="1" u="none" strike="noStrike" baseline="0" dirty="0">
                <a:solidFill>
                  <a:srgbClr val="000000"/>
                </a:solidFill>
                <a:latin typeface="Graphik Regular"/>
              </a:rPr>
              <a:t> des opérations Interreg, ainsi qu’à leur dotation en effectifs ou à leur financement, ou aux deux »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Graphik Regular"/>
              </a:rPr>
              <a:t>.</a:t>
            </a:r>
          </a:p>
          <a:p>
            <a:pPr algn="just"/>
            <a:endParaRPr lang="fr-FR" b="0" i="0" u="none" strike="noStrike" baseline="0" dirty="0">
              <a:solidFill>
                <a:srgbClr val="000000"/>
              </a:solidFill>
              <a:latin typeface="Graphik Regular"/>
            </a:endParaRPr>
          </a:p>
          <a:p>
            <a:r>
              <a:rPr lang="it-IT" b="0" i="0" u="none" strike="noStrike" baseline="0" dirty="0">
                <a:solidFill>
                  <a:srgbClr val="000000"/>
                </a:solidFill>
                <a:latin typeface="Graphik Regular"/>
              </a:rPr>
              <a:t>Art. 23.4 del Regolamento 2021/1059: «</a:t>
            </a:r>
            <a:r>
              <a:rPr lang="it-IT" b="0" i="1" u="none" strike="noStrike" baseline="0" dirty="0">
                <a:solidFill>
                  <a:srgbClr val="000000"/>
                </a:solidFill>
                <a:latin typeface="Graphik Regular"/>
              </a:rPr>
              <a:t>I partner cooperano nello sviluppo e nell'attuazione delle operazioni Interreg, nonché in materia di organico o di relativo finanziamento o di entrambi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Graphik Regular"/>
              </a:rPr>
              <a:t>».</a:t>
            </a:r>
          </a:p>
          <a:p>
            <a:pPr algn="just"/>
            <a:endParaRPr lang="fr-FR" sz="1800" b="0" i="0" u="none" strike="noStrike" baseline="0" dirty="0">
              <a:solidFill>
                <a:srgbClr val="000000"/>
              </a:solidFill>
              <a:latin typeface="EUAlbertin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Comment évaluer la coopération ?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Come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valutare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la coopération?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A29008B-454F-41AF-88EF-11D39307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29" y="0"/>
            <a:ext cx="5734371" cy="54934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3DA128-512B-4B65-AAA7-175B67335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700" y="2704866"/>
            <a:ext cx="4602879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2384085"/>
            <a:ext cx="6193431" cy="2351088"/>
          </a:xfrm>
        </p:spPr>
        <p:txBody>
          <a:bodyPr anchor="t"/>
          <a:lstStyle/>
          <a:p>
            <a:pPr marL="0" indent="0">
              <a:buNone/>
            </a:pP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La valeur ajoutée transfrontalière </a:t>
            </a:r>
          </a:p>
          <a:p>
            <a:r>
              <a:rPr lang="fr-FR" dirty="0">
                <a:latin typeface="Arial" panose="020B0604020202020204" pitchFamily="34" charset="0"/>
              </a:rPr>
              <a:t>Le problème et l’objectif sont communs et nécessitent une intervention conjointe pour être résolus</a:t>
            </a:r>
          </a:p>
          <a:p>
            <a:r>
              <a:rPr lang="fr-FR" dirty="0">
                <a:latin typeface="Arial" panose="020B0604020202020204" pitchFamily="34" charset="0"/>
              </a:rPr>
              <a:t>Le problème et l’objectif sont communs. Le peut-être résolu et l’objectif atteint plus efficacement par une intervention conjointe</a:t>
            </a:r>
          </a:p>
          <a:p>
            <a:r>
              <a:rPr lang="fr-FR" dirty="0">
                <a:latin typeface="Arial" panose="020B0604020202020204" pitchFamily="34" charset="0"/>
              </a:rPr>
              <a:t>Les problèmes sont différents de part et d’autre de la frontière mais peuvent être résolus par l’échange d’expérience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Il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valore</a:t>
            </a: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aggiunto</a:t>
            </a: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transfrontaliero</a:t>
            </a:r>
            <a:endParaRPr lang="fr-FR" sz="1200" dirty="0">
              <a:solidFill>
                <a:srgbClr val="13478B"/>
              </a:solidFill>
              <a:latin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</a:rPr>
              <a:t>Problema</a:t>
            </a:r>
            <a:r>
              <a:rPr lang="fr-FR" dirty="0">
                <a:latin typeface="Arial" panose="020B0604020202020204" pitchFamily="34" charset="0"/>
              </a:rPr>
              <a:t> e </a:t>
            </a:r>
            <a:r>
              <a:rPr lang="fr-FR" dirty="0" err="1">
                <a:latin typeface="Arial" panose="020B0604020202020204" pitchFamily="34" charset="0"/>
              </a:rPr>
              <a:t>obiettivo</a:t>
            </a:r>
            <a:r>
              <a:rPr lang="fr-FR" dirty="0">
                <a:latin typeface="Arial" panose="020B0604020202020204" pitchFamily="34" charset="0"/>
              </a:rPr>
              <a:t> son </a:t>
            </a:r>
            <a:r>
              <a:rPr lang="fr-FR" dirty="0" err="1">
                <a:latin typeface="Arial" panose="020B0604020202020204" pitchFamily="34" charset="0"/>
              </a:rPr>
              <a:t>comuni</a:t>
            </a:r>
            <a:r>
              <a:rPr lang="fr-FR" dirty="0">
                <a:latin typeface="Arial" panose="020B0604020202020204" pitchFamily="34" charset="0"/>
              </a:rPr>
              <a:t> e </a:t>
            </a:r>
            <a:r>
              <a:rPr lang="fr-FR" dirty="0" err="1">
                <a:latin typeface="Arial" panose="020B0604020202020204" pitchFamily="34" charset="0"/>
              </a:rPr>
              <a:t>richiedono</a:t>
            </a:r>
            <a:r>
              <a:rPr lang="fr-FR" dirty="0">
                <a:latin typeface="Arial" panose="020B0604020202020204" pitchFamily="34" charset="0"/>
              </a:rPr>
              <a:t> un </a:t>
            </a:r>
            <a:r>
              <a:rPr lang="fr-FR" dirty="0" err="1">
                <a:latin typeface="Arial" panose="020B0604020202020204" pitchFamily="34" charset="0"/>
              </a:rPr>
              <a:t>intervento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congiunto</a:t>
            </a:r>
            <a:r>
              <a:rPr lang="fr-FR" dirty="0">
                <a:latin typeface="Arial" panose="020B0604020202020204" pitchFamily="34" charset="0"/>
              </a:rPr>
              <a:t> per </a:t>
            </a:r>
            <a:r>
              <a:rPr lang="fr-FR" dirty="0" err="1">
                <a:latin typeface="Arial" panose="020B0604020202020204" pitchFamily="34" charset="0"/>
              </a:rPr>
              <a:t>essere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risolti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</a:rPr>
              <a:t>Problema</a:t>
            </a:r>
            <a:r>
              <a:rPr lang="fr-FR" dirty="0">
                <a:latin typeface="Arial" panose="020B0604020202020204" pitchFamily="34" charset="0"/>
              </a:rPr>
              <a:t> e </a:t>
            </a:r>
            <a:r>
              <a:rPr lang="fr-FR" dirty="0" err="1">
                <a:latin typeface="Arial" panose="020B0604020202020204" pitchFamily="34" charset="0"/>
              </a:rPr>
              <a:t>obiettivo</a:t>
            </a:r>
            <a:r>
              <a:rPr lang="fr-FR" dirty="0">
                <a:latin typeface="Arial" panose="020B0604020202020204" pitchFamily="34" charset="0"/>
              </a:rPr>
              <a:t> sono </a:t>
            </a:r>
            <a:r>
              <a:rPr lang="fr-FR" dirty="0" err="1">
                <a:latin typeface="Arial" panose="020B0604020202020204" pitchFamily="34" charset="0"/>
              </a:rPr>
              <a:t>comuni</a:t>
            </a:r>
            <a:r>
              <a:rPr lang="fr-FR" dirty="0">
                <a:latin typeface="Arial" panose="020B0604020202020204" pitchFamily="34" charset="0"/>
              </a:rPr>
              <a:t>. Il </a:t>
            </a:r>
            <a:r>
              <a:rPr lang="fr-FR" dirty="0" err="1">
                <a:latin typeface="Arial" panose="020B0604020202020204" pitchFamily="34" charset="0"/>
              </a:rPr>
              <a:t>problema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puo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essere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risolto</a:t>
            </a:r>
            <a:r>
              <a:rPr lang="fr-FR" dirty="0">
                <a:latin typeface="Arial" panose="020B0604020202020204" pitchFamily="34" charset="0"/>
              </a:rPr>
              <a:t> e l’</a:t>
            </a:r>
            <a:r>
              <a:rPr lang="fr-FR" dirty="0" err="1">
                <a:latin typeface="Arial" panose="020B0604020202020204" pitchFamily="34" charset="0"/>
              </a:rPr>
              <a:t>obiettivo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raggiunto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nel</a:t>
            </a:r>
            <a:r>
              <a:rPr lang="fr-FR" dirty="0">
                <a:latin typeface="Arial" panose="020B0604020202020204" pitchFamily="34" charset="0"/>
              </a:rPr>
              <a:t> modo più efficace </a:t>
            </a:r>
            <a:r>
              <a:rPr lang="fr-FR" dirty="0" err="1">
                <a:latin typeface="Arial" panose="020B0604020202020204" pitchFamily="34" charset="0"/>
              </a:rPr>
              <a:t>tramite</a:t>
            </a:r>
            <a:r>
              <a:rPr lang="fr-FR" dirty="0">
                <a:latin typeface="Arial" panose="020B0604020202020204" pitchFamily="34" charset="0"/>
              </a:rPr>
              <a:t> un </a:t>
            </a:r>
            <a:r>
              <a:rPr lang="fr-FR" dirty="0" err="1">
                <a:latin typeface="Arial" panose="020B0604020202020204" pitchFamily="34" charset="0"/>
              </a:rPr>
              <a:t>intervento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congiunto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I </a:t>
            </a:r>
            <a:r>
              <a:rPr lang="fr-FR" dirty="0" err="1">
                <a:latin typeface="Arial" panose="020B0604020202020204" pitchFamily="34" charset="0"/>
              </a:rPr>
              <a:t>problemi</a:t>
            </a:r>
            <a:r>
              <a:rPr lang="fr-FR" dirty="0">
                <a:latin typeface="Arial" panose="020B0604020202020204" pitchFamily="34" charset="0"/>
              </a:rPr>
              <a:t> sono </a:t>
            </a:r>
            <a:r>
              <a:rPr lang="fr-FR" dirty="0" err="1">
                <a:latin typeface="Arial" panose="020B0604020202020204" pitchFamily="34" charset="0"/>
              </a:rPr>
              <a:t>diversi</a:t>
            </a:r>
            <a:r>
              <a:rPr lang="fr-FR" dirty="0">
                <a:latin typeface="Arial" panose="020B0604020202020204" pitchFamily="34" charset="0"/>
              </a:rPr>
              <a:t> sui due </a:t>
            </a:r>
            <a:r>
              <a:rPr lang="fr-FR" dirty="0" err="1">
                <a:latin typeface="Arial" panose="020B0604020202020204" pitchFamily="34" charset="0"/>
              </a:rPr>
              <a:t>lati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della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frontiera</a:t>
            </a:r>
            <a:r>
              <a:rPr lang="fr-FR" dirty="0">
                <a:latin typeface="Arial" panose="020B0604020202020204" pitchFamily="34" charset="0"/>
              </a:rPr>
              <a:t>, ma </a:t>
            </a:r>
            <a:r>
              <a:rPr lang="fr-FR" dirty="0" err="1">
                <a:latin typeface="Arial" panose="020B0604020202020204" pitchFamily="34" charset="0"/>
              </a:rPr>
              <a:t>possono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essere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risolti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tramite</a:t>
            </a:r>
            <a:r>
              <a:rPr lang="fr-FR" dirty="0">
                <a:latin typeface="Arial" panose="020B0604020202020204" pitchFamily="34" charset="0"/>
              </a:rPr>
              <a:t> lo </a:t>
            </a:r>
            <a:r>
              <a:rPr lang="fr-FR" dirty="0" err="1">
                <a:latin typeface="Arial" panose="020B0604020202020204" pitchFamily="34" charset="0"/>
              </a:rPr>
              <a:t>scambio</a:t>
            </a:r>
            <a:r>
              <a:rPr lang="fr-FR" dirty="0">
                <a:latin typeface="Arial" panose="020B0604020202020204" pitchFamily="34" charset="0"/>
              </a:rPr>
              <a:t> di </a:t>
            </a:r>
            <a:r>
              <a:rPr lang="fr-FR" dirty="0" err="1">
                <a:latin typeface="Arial" panose="020B0604020202020204" pitchFamily="34" charset="0"/>
              </a:rPr>
              <a:t>esperienze</a:t>
            </a:r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Comment évaluer la coopération ?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Come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valutare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la coopération?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A3AA9429-4A09-6F45-8ED6-E1678861251F}"/>
              </a:ext>
            </a:extLst>
          </p:cNvPr>
          <p:cNvSpPr/>
          <p:nvPr/>
        </p:nvSpPr>
        <p:spPr>
          <a:xfrm>
            <a:off x="7841297" y="2240530"/>
            <a:ext cx="3347499" cy="22025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Importance de l’analyse de contexte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err="1">
                <a:solidFill>
                  <a:schemeClr val="tx1"/>
                </a:solidFill>
              </a:rPr>
              <a:t>Importanza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dell’analisi</a:t>
            </a:r>
            <a:r>
              <a:rPr lang="fr-FR" dirty="0">
                <a:solidFill>
                  <a:schemeClr val="tx1"/>
                </a:solidFill>
              </a:rPr>
              <a:t> del </a:t>
            </a:r>
            <a:r>
              <a:rPr lang="fr-FR" dirty="0" err="1">
                <a:solidFill>
                  <a:schemeClr val="tx1"/>
                </a:solidFill>
              </a:rPr>
              <a:t>contesto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234" y="2253455"/>
            <a:ext cx="6762380" cy="2647970"/>
          </a:xfrm>
        </p:spPr>
        <p:txBody>
          <a:bodyPr anchor="t"/>
          <a:lstStyle/>
          <a:p>
            <a:pPr marL="0" indent="0">
              <a:buNone/>
            </a:pP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Le niveau d’intégration et de coopération </a:t>
            </a:r>
          </a:p>
          <a:p>
            <a:r>
              <a:rPr lang="fr-FR" dirty="0">
                <a:latin typeface="Arial" panose="020B0604020202020204" pitchFamily="34" charset="0"/>
              </a:rPr>
              <a:t>Le projet implique des activités communes entre les partenaires et/ou le public cible</a:t>
            </a:r>
          </a:p>
          <a:p>
            <a:r>
              <a:rPr lang="fr-FR" dirty="0">
                <a:latin typeface="Arial" panose="020B0604020202020204" pitchFamily="34" charset="0"/>
              </a:rPr>
              <a:t>Le projet ne comporte pas d’activités communes entre les partenaires et/ou le public cible, mais des activités complémentaires</a:t>
            </a:r>
          </a:p>
          <a:p>
            <a:r>
              <a:rPr lang="fr-FR" dirty="0">
                <a:latin typeface="Arial" panose="020B0604020202020204" pitchFamily="34" charset="0"/>
              </a:rPr>
              <a:t>Le projet ne comporte pas d’activités communes ou complémentaires entre les partenaires, sauf au niveau de la gouvernance et de la communication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Il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livello</a:t>
            </a: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 di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cooperazione</a:t>
            </a:r>
            <a:r>
              <a:rPr lang="fr-FR" sz="1200" b="1" dirty="0">
                <a:solidFill>
                  <a:srgbClr val="13478B"/>
                </a:solidFill>
                <a:latin typeface="Arial" panose="020B0604020202020204" pitchFamily="34" charset="0"/>
              </a:rPr>
              <a:t> e </a:t>
            </a:r>
            <a:r>
              <a:rPr lang="fr-FR" sz="1200" b="1" dirty="0" err="1">
                <a:solidFill>
                  <a:srgbClr val="13478B"/>
                </a:solidFill>
                <a:latin typeface="Arial" panose="020B0604020202020204" pitchFamily="34" charset="0"/>
              </a:rPr>
              <a:t>integrazione</a:t>
            </a:r>
            <a:endParaRPr lang="fr-FR" sz="1200" dirty="0">
              <a:solidFill>
                <a:srgbClr val="13478B"/>
              </a:solidFill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Il </a:t>
            </a:r>
            <a:r>
              <a:rPr lang="fr-FR" dirty="0" err="1">
                <a:latin typeface="Arial" panose="020B0604020202020204" pitchFamily="34" charset="0"/>
              </a:rPr>
              <a:t>progetto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prevede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attività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congiunte</a:t>
            </a:r>
            <a:r>
              <a:rPr lang="fr-FR" dirty="0">
                <a:latin typeface="Arial" panose="020B0604020202020204" pitchFamily="34" charset="0"/>
              </a:rPr>
              <a:t> tra i </a:t>
            </a:r>
            <a:r>
              <a:rPr lang="fr-FR" dirty="0" err="1">
                <a:latin typeface="Arial" panose="020B0604020202020204" pitchFamily="34" charset="0"/>
              </a:rPr>
              <a:t>partner</a:t>
            </a:r>
            <a:r>
              <a:rPr lang="fr-FR" dirty="0">
                <a:latin typeface="Arial" panose="020B0604020202020204" pitchFamily="34" charset="0"/>
              </a:rPr>
              <a:t> e/o i </a:t>
            </a:r>
            <a:r>
              <a:rPr lang="fr-FR" dirty="0" err="1">
                <a:latin typeface="Arial" panose="020B0604020202020204" pitchFamily="34" charset="0"/>
              </a:rPr>
              <a:t>destinatari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Il </a:t>
            </a:r>
            <a:r>
              <a:rPr lang="fr-FR" dirty="0" err="1">
                <a:latin typeface="Arial" panose="020B0604020202020204" pitchFamily="34" charset="0"/>
              </a:rPr>
              <a:t>progetto</a:t>
            </a:r>
            <a:r>
              <a:rPr lang="fr-FR" dirty="0">
                <a:latin typeface="Arial" panose="020B0604020202020204" pitchFamily="34" charset="0"/>
              </a:rPr>
              <a:t> non </a:t>
            </a:r>
            <a:r>
              <a:rPr lang="fr-FR" dirty="0" err="1">
                <a:latin typeface="Arial" panose="020B0604020202020204" pitchFamily="34" charset="0"/>
              </a:rPr>
              <a:t>prevede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attività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congiunte</a:t>
            </a:r>
            <a:r>
              <a:rPr lang="fr-FR" dirty="0">
                <a:latin typeface="Arial" panose="020B0604020202020204" pitchFamily="34" charset="0"/>
              </a:rPr>
              <a:t> tra i </a:t>
            </a:r>
            <a:r>
              <a:rPr lang="fr-FR" dirty="0" err="1">
                <a:latin typeface="Arial" panose="020B0604020202020204" pitchFamily="34" charset="0"/>
              </a:rPr>
              <a:t>partner</a:t>
            </a:r>
            <a:r>
              <a:rPr lang="fr-FR" dirty="0">
                <a:latin typeface="Arial" panose="020B0604020202020204" pitchFamily="34" charset="0"/>
              </a:rPr>
              <a:t> e/o </a:t>
            </a:r>
            <a:r>
              <a:rPr lang="fr-FR" dirty="0" err="1">
                <a:latin typeface="Arial" panose="020B0604020202020204" pitchFamily="34" charset="0"/>
              </a:rPr>
              <a:t>destinatari</a:t>
            </a:r>
            <a:r>
              <a:rPr lang="fr-FR" dirty="0">
                <a:latin typeface="Arial" panose="020B0604020202020204" pitchFamily="34" charset="0"/>
              </a:rPr>
              <a:t>, ma </a:t>
            </a:r>
            <a:r>
              <a:rPr lang="fr-FR" dirty="0" err="1">
                <a:latin typeface="Arial" panose="020B0604020202020204" pitchFamily="34" charset="0"/>
              </a:rPr>
              <a:t>attività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complementari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Il </a:t>
            </a:r>
            <a:r>
              <a:rPr lang="fr-FR" dirty="0" err="1">
                <a:latin typeface="Arial" panose="020B0604020202020204" pitchFamily="34" charset="0"/>
              </a:rPr>
              <a:t>progetto</a:t>
            </a:r>
            <a:r>
              <a:rPr lang="fr-FR" dirty="0">
                <a:latin typeface="Arial" panose="020B0604020202020204" pitchFamily="34" charset="0"/>
              </a:rPr>
              <a:t> non </a:t>
            </a:r>
            <a:r>
              <a:rPr lang="fr-FR" dirty="0" err="1">
                <a:latin typeface="Arial" panose="020B0604020202020204" pitchFamily="34" charset="0"/>
              </a:rPr>
              <a:t>prevede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nè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attività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congiunte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nè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complementari</a:t>
            </a:r>
            <a:r>
              <a:rPr lang="fr-FR" dirty="0">
                <a:latin typeface="Arial" panose="020B0604020202020204" pitchFamily="34" charset="0"/>
              </a:rPr>
              <a:t>, se non a </a:t>
            </a:r>
            <a:r>
              <a:rPr lang="fr-FR" dirty="0" err="1">
                <a:latin typeface="Arial" panose="020B0604020202020204" pitchFamily="34" charset="0"/>
              </a:rPr>
              <a:t>livello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della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governance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della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comunicazione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Comment évaluer la coopération ?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Come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valutare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la coopération?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A3AA9429-4A09-6F45-8ED6-E1678861251F}"/>
              </a:ext>
            </a:extLst>
          </p:cNvPr>
          <p:cNvSpPr/>
          <p:nvPr/>
        </p:nvSpPr>
        <p:spPr>
          <a:xfrm>
            <a:off x="7972507" y="2159347"/>
            <a:ext cx="3347499" cy="22025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Plan de travail : niveau de coopération par activité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Piano di </a:t>
            </a:r>
            <a:r>
              <a:rPr lang="fr-FR" dirty="0" err="1">
                <a:solidFill>
                  <a:schemeClr val="tx1"/>
                </a:solidFill>
              </a:rPr>
              <a:t>lavoro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livello</a:t>
            </a:r>
            <a:r>
              <a:rPr lang="fr-FR" dirty="0">
                <a:solidFill>
                  <a:schemeClr val="tx1"/>
                </a:solidFill>
              </a:rPr>
              <a:t> di </a:t>
            </a:r>
            <a:r>
              <a:rPr lang="fr-FR" dirty="0" err="1">
                <a:solidFill>
                  <a:schemeClr val="tx1"/>
                </a:solidFill>
              </a:rPr>
              <a:t>cooperazione</a:t>
            </a:r>
            <a:r>
              <a:rPr lang="fr-FR" dirty="0">
                <a:solidFill>
                  <a:schemeClr val="tx1"/>
                </a:solidFill>
              </a:rPr>
              <a:t> per </a:t>
            </a:r>
            <a:r>
              <a:rPr lang="fr-FR" dirty="0" err="1">
                <a:solidFill>
                  <a:schemeClr val="tx1"/>
                </a:solidFill>
              </a:rPr>
              <a:t>attività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057E4F-BB25-0D4D-8834-253D2605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234" y="2327744"/>
            <a:ext cx="6470149" cy="28287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13478B"/>
                </a:solidFill>
                <a:latin typeface="Arial" panose="020B0604020202020204" pitchFamily="34" charset="0"/>
              </a:rPr>
              <a:t>L’impact transfrontalier</a:t>
            </a:r>
          </a:p>
          <a:p>
            <a:pPr>
              <a:lnSpc>
                <a:spcPct val="90000"/>
              </a:lnSpc>
            </a:pPr>
            <a:r>
              <a:rPr lang="fr-FR" dirty="0">
                <a:latin typeface="Arial" panose="020B0604020202020204" pitchFamily="34" charset="0"/>
              </a:rPr>
              <a:t>Le</a:t>
            </a:r>
            <a:r>
              <a:rPr lang="fr-FR" altLang="fr-FR" dirty="0">
                <a:latin typeface="Arial" panose="020B0604020202020204" pitchFamily="34" charset="0"/>
              </a:rPr>
              <a:t>s résultats attendus renforcent l'intégration territoriale et/ou thématique à long terme (même après le financement alcotra) et ont un impact important </a:t>
            </a:r>
            <a:endParaRPr lang="it-IT" altLang="fr-FR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dirty="0">
                <a:latin typeface="Arial" panose="020B0604020202020204" pitchFamily="34" charset="0"/>
              </a:rPr>
              <a:t>Les résultats attendus renforcent l'intégration territoriale et/ou thématique uniquement pendant la phase de mise en œuvre et ont un impact important</a:t>
            </a:r>
          </a:p>
          <a:p>
            <a:pPr>
              <a:lnSpc>
                <a:spcPct val="90000"/>
              </a:lnSpc>
            </a:pPr>
            <a:r>
              <a:rPr lang="fr-FR" altLang="fr-FR" dirty="0">
                <a:latin typeface="Arial" panose="020B0604020202020204" pitchFamily="34" charset="0"/>
              </a:rPr>
              <a:t>Les résultats attendus renforcent l'intégration territoriale et/ou thématique uniquement pendant la phase de mise en œuvre et ont un impact limité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13478B"/>
                </a:solidFill>
                <a:latin typeface="Arial" panose="020B0604020202020204" pitchFamily="34" charset="0"/>
              </a:rPr>
              <a:t>L’</a:t>
            </a:r>
            <a:r>
              <a:rPr lang="fr-FR" b="1" dirty="0" err="1">
                <a:solidFill>
                  <a:srgbClr val="13478B"/>
                </a:solidFill>
                <a:latin typeface="Arial" panose="020B0604020202020204" pitchFamily="34" charset="0"/>
              </a:rPr>
              <a:t>impatto</a:t>
            </a:r>
            <a:r>
              <a:rPr lang="fr-FR" b="1" dirty="0">
                <a:solidFill>
                  <a:srgbClr val="13478B"/>
                </a:solidFill>
                <a:latin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13478B"/>
                </a:solidFill>
                <a:latin typeface="Arial" panose="020B0604020202020204" pitchFamily="34" charset="0"/>
              </a:rPr>
              <a:t>transfrontaliero</a:t>
            </a:r>
            <a:endParaRPr lang="fr-FR" b="1" dirty="0">
              <a:solidFill>
                <a:srgbClr val="13478B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it-IT" altLang="fr-FR" dirty="0">
                <a:latin typeface="Arial" panose="020B0604020202020204" pitchFamily="34" charset="0"/>
              </a:rPr>
              <a:t>I risultati attesi rafforzano l'integrazione territoriale e/o tematica a lungo termine (anche dopo il finanziamento alcotra) e hanno un impatto importante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it-IT" altLang="fr-FR" dirty="0">
                <a:latin typeface="Arial" panose="020B0604020202020204" pitchFamily="34" charset="0"/>
              </a:rPr>
              <a:t>I risultati attesi rafforzano l'integrazione territoriale e/o tematica solo durante la fase di attuazione e hanno un impatto importante</a:t>
            </a:r>
            <a:endParaRPr lang="fr-FR" altLang="fr-FR" dirty="0"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it-IT" altLang="fr-FR" dirty="0">
                <a:latin typeface="Arial" panose="020B0604020202020204" pitchFamily="34" charset="0"/>
              </a:rPr>
              <a:t>I risultati attesi rafforzano l'integrazione territoriale e/o tematica solo nella fase di attuazione e hanno un impatto limitato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Comment évaluer la coopération ?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Come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valutare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la coopération?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A3AA9429-4A09-6F45-8ED6-E1678861251F}"/>
              </a:ext>
            </a:extLst>
          </p:cNvPr>
          <p:cNvSpPr/>
          <p:nvPr/>
        </p:nvSpPr>
        <p:spPr>
          <a:xfrm>
            <a:off x="7813017" y="2327744"/>
            <a:ext cx="3347499" cy="22025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Durabilité du projet au-delà du financement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err="1">
                <a:solidFill>
                  <a:schemeClr val="tx1"/>
                </a:solidFill>
              </a:rPr>
              <a:t>Sostenibilità</a:t>
            </a:r>
            <a:r>
              <a:rPr lang="fr-FR" dirty="0">
                <a:solidFill>
                  <a:schemeClr val="tx1"/>
                </a:solidFill>
              </a:rPr>
              <a:t> del </a:t>
            </a:r>
            <a:r>
              <a:rPr lang="fr-FR" dirty="0" err="1">
                <a:solidFill>
                  <a:schemeClr val="tx1"/>
                </a:solidFill>
              </a:rPr>
              <a:t>progetto</a:t>
            </a:r>
            <a:r>
              <a:rPr lang="fr-FR" dirty="0">
                <a:solidFill>
                  <a:schemeClr val="tx1"/>
                </a:solidFill>
              </a:rPr>
              <a:t> al di là del </a:t>
            </a:r>
            <a:r>
              <a:rPr lang="fr-FR" dirty="0" err="1">
                <a:solidFill>
                  <a:schemeClr val="tx1"/>
                </a:solidFill>
              </a:rPr>
              <a:t>finanziamento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BA73-9A95-3149-A254-3607D28B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4" y="1389501"/>
            <a:ext cx="5212730" cy="5670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L’approche retenue pour la période de programmation 2021-2027.</a:t>
            </a:r>
          </a:p>
          <a:p>
            <a:r>
              <a:rPr lang="it-IT" dirty="0"/>
              <a:t>L'approccio adottato per il periodo di programmazione 2021-2027.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Comment évaluer la coopération ?</a:t>
            </a:r>
          </a:p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Come </a:t>
            </a:r>
            <a:r>
              <a:rPr lang="fr-FR" sz="2000" b="1" dirty="0" err="1">
                <a:solidFill>
                  <a:srgbClr val="13478B"/>
                </a:solidFill>
                <a:latin typeface="Georgia" panose="02040502050405020303" pitchFamily="18" charset="0"/>
              </a:rPr>
              <a:t>valutare</a:t>
            </a: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 la coopération?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2" y="5379739"/>
            <a:ext cx="5215181" cy="15668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9"/>
          </a:xfrm>
          <a:prstGeom prst="rect">
            <a:avLst/>
          </a:prstGeom>
        </p:spPr>
      </p:pic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CE051129-F63D-4C40-BD87-8248215256E7}"/>
              </a:ext>
            </a:extLst>
          </p:cNvPr>
          <p:cNvGraphicFramePr>
            <a:graphicFrameLocks noGrp="1"/>
          </p:cNvGraphicFramePr>
          <p:nvPr/>
        </p:nvGraphicFramePr>
        <p:xfrm>
          <a:off x="679268" y="2504538"/>
          <a:ext cx="5416732" cy="2416815"/>
        </p:xfrm>
        <a:graphic>
          <a:graphicData uri="http://schemas.openxmlformats.org/drawingml/2006/table">
            <a:tbl>
              <a:tblPr firstRow="1" bandRow="1"/>
              <a:tblGrid>
                <a:gridCol w="3526972">
                  <a:extLst>
                    <a:ext uri="{9D8B030D-6E8A-4147-A177-3AD203B41FA5}">
                      <a16:colId xmlns:a16="http://schemas.microsoft.com/office/drawing/2014/main" val="315402021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1104935727"/>
                    </a:ext>
                  </a:extLst>
                </a:gridCol>
                <a:gridCol w="618309">
                  <a:extLst>
                    <a:ext uri="{9D8B030D-6E8A-4147-A177-3AD203B41FA5}">
                      <a16:colId xmlns:a16="http://schemas.microsoft.com/office/drawing/2014/main" val="37689379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895319044"/>
                    </a:ext>
                  </a:extLst>
                </a:gridCol>
              </a:tblGrid>
              <a:tr h="433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SYNTHESE SINTESI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PTS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PTS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PTS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16207"/>
                  </a:ext>
                </a:extLst>
              </a:tr>
              <a:tr h="433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dirty="0"/>
                        <a:t>LA VALEUR AJOUTÉE TRANSFRONTALIÈRE </a:t>
                      </a:r>
                    </a:p>
                    <a:p>
                      <a:r>
                        <a:rPr lang="fr-FR" sz="1200" i="1" dirty="0"/>
                        <a:t>IL VALORE AGGIUNTO TRANSFRONTALIERO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4295"/>
                  </a:ext>
                </a:extLst>
              </a:tr>
              <a:tr h="444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LE NIVEAU DE COOPÉRATION ET D’INTÉGRATION</a:t>
                      </a:r>
                    </a:p>
                    <a:p>
                      <a:r>
                        <a:rPr lang="fr-FR" sz="1200" i="1" dirty="0"/>
                        <a:t>IL LIVELLO DI INTEGRAZIONE E COOPERAZIONE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95089"/>
                  </a:ext>
                </a:extLst>
              </a:tr>
              <a:tr h="534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dirty="0"/>
                        <a:t>L’IMPACT TRANSFRONTALIER</a:t>
                      </a:r>
                    </a:p>
                    <a:p>
                      <a:r>
                        <a:rPr lang="fr-FR" sz="1200" i="1" dirty="0"/>
                        <a:t>L’IMPATTO TRANSFRONTALIERO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5767"/>
                  </a:ext>
                </a:extLst>
              </a:tr>
              <a:tr h="534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TOTAL </a:t>
                      </a:r>
                    </a:p>
                    <a:p>
                      <a:r>
                        <a:rPr lang="fr-FR" sz="1200" b="1" i="1" dirty="0"/>
                        <a:t>TOTALE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06961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194CBE4B-6FBB-49D7-B156-21BE07F90C00}"/>
              </a:ext>
            </a:extLst>
          </p:cNvPr>
          <p:cNvSpPr txBox="1"/>
          <p:nvPr/>
        </p:nvSpPr>
        <p:spPr>
          <a:xfrm>
            <a:off x="7013542" y="1229277"/>
            <a:ext cx="49207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Critère d’admissibilité 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note minimale de 30 points sur 50 points.</a:t>
            </a:r>
          </a:p>
          <a:p>
            <a:endParaRPr lang="fr-FR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Prise en compte dans la notation finale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25% de la note de classement, soit 50 points sur 200.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Criteri di ammissibilità: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punteggio minimo di 30 punti su 50 punti.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Integrazione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nel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punteggio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finale: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25% del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punteggio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graduatoria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valea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dire 50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punti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 200.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750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3035</Words>
  <Application>Microsoft Office PowerPoint</Application>
  <PresentationFormat>Grand écran</PresentationFormat>
  <Paragraphs>742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26</vt:i4>
      </vt:variant>
    </vt:vector>
  </HeadingPairs>
  <TitlesOfParts>
    <vt:vector size="41" baseType="lpstr">
      <vt:lpstr>Arial</vt:lpstr>
      <vt:lpstr>Arial Narrow</vt:lpstr>
      <vt:lpstr>Calibri</vt:lpstr>
      <vt:lpstr>EUAlbertina</vt:lpstr>
      <vt:lpstr>Georgia</vt:lpstr>
      <vt:lpstr>Graphik Bold</vt:lpstr>
      <vt:lpstr>Graphik Regular</vt:lpstr>
      <vt:lpstr>Helvetica Neue</vt:lpstr>
      <vt:lpstr>Symbol</vt:lpstr>
      <vt:lpstr>Times New Roman</vt:lpstr>
      <vt:lpstr>Thème Office</vt:lpstr>
      <vt:lpstr>4_Thème Office</vt:lpstr>
      <vt:lpstr>2_Thème Office</vt:lpstr>
      <vt:lpstr>3_Thème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BAGARRI Olivier</cp:lastModifiedBy>
  <cp:revision>31</cp:revision>
  <dcterms:created xsi:type="dcterms:W3CDTF">2022-01-27T15:58:09Z</dcterms:created>
  <dcterms:modified xsi:type="dcterms:W3CDTF">2022-12-14T08:24:06Z</dcterms:modified>
</cp:coreProperties>
</file>